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3" r:id="rId3"/>
    <p:sldMasterId id="2147483675" r:id="rId4"/>
  </p:sldMasterIdLst>
  <p:notesMasterIdLst>
    <p:notesMasterId r:id="rId7"/>
  </p:notesMasterIdLst>
  <p:handoutMasterIdLst>
    <p:handoutMasterId r:id="rId13"/>
  </p:handoutMasterIdLst>
  <p:sldIdLst>
    <p:sldId id="273" r:id="rId5"/>
    <p:sldId id="623" r:id="rId6"/>
    <p:sldId id="727" r:id="rId8"/>
    <p:sldId id="719" r:id="rId9"/>
    <p:sldId id="728" r:id="rId10"/>
    <p:sldId id="721" r:id="rId11"/>
    <p:sldId id="272" r:id="rId12"/>
  </p:sldIdLst>
  <p:sldSz cx="9144000" cy="5143500" type="screen16x9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作者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2C6B3"/>
    <a:srgbClr val="9055CE"/>
    <a:srgbClr val="33CCB1"/>
    <a:srgbClr val="9B5BDE"/>
    <a:srgbClr val="8F55CD"/>
    <a:srgbClr val="25CDB1"/>
    <a:srgbClr val="39C7B3"/>
    <a:srgbClr val="FC7600"/>
    <a:srgbClr val="F8B31B"/>
    <a:srgbClr val="2EC0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100" d="100"/>
          <a:sy n="100" d="100"/>
        </p:scale>
        <p:origin x="516" y="72"/>
      </p:cViewPr>
      <p:guideLst>
        <p:guide orient="horz" pos="1617"/>
        <p:guide pos="3046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86" d="100"/>
          <a:sy n="86" d="100"/>
        </p:scale>
        <p:origin x="-3846" y="-90"/>
      </p:cViewPr>
      <p:guideLst>
        <p:guide orient="horz" pos="2876"/>
        <p:guide pos="228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4.xml"/><Relationship Id="rId8" Type="http://schemas.openxmlformats.org/officeDocument/2006/relationships/slide" Target="slides/slide3.xml"/><Relationship Id="rId7" Type="http://schemas.openxmlformats.org/officeDocument/2006/relationships/notesMaster" Target="notesMasters/notesMaster1.xml"/><Relationship Id="rId6" Type="http://schemas.openxmlformats.org/officeDocument/2006/relationships/slide" Target="slides/slide2.xml"/><Relationship Id="rId5" Type="http://schemas.openxmlformats.org/officeDocument/2006/relationships/slide" Target="slides/slide1.xml"/><Relationship Id="rId4" Type="http://schemas.openxmlformats.org/officeDocument/2006/relationships/slideMaster" Target="slideMasters/slideMaster3.xml"/><Relationship Id="rId3" Type="http://schemas.openxmlformats.org/officeDocument/2006/relationships/slideMaster" Target="slideMasters/slideMaster2.xml"/><Relationship Id="rId2" Type="http://schemas.openxmlformats.org/officeDocument/2006/relationships/theme" Target="theme/theme1.xml"/><Relationship Id="rId17" Type="http://schemas.openxmlformats.org/officeDocument/2006/relationships/commentAuthors" Target="commentAuthors.xml"/><Relationship Id="rId16" Type="http://schemas.openxmlformats.org/officeDocument/2006/relationships/tableStyles" Target="tableStyles.xml"/><Relationship Id="rId15" Type="http://schemas.openxmlformats.org/officeDocument/2006/relationships/viewProps" Target="viewProps.xml"/><Relationship Id="rId14" Type="http://schemas.openxmlformats.org/officeDocument/2006/relationships/presProps" Target="presProps.xml"/><Relationship Id="rId13" Type="http://schemas.openxmlformats.org/officeDocument/2006/relationships/handoutMaster" Target="handoutMasters/handoutMaster1.xml"/><Relationship Id="rId12" Type="http://schemas.openxmlformats.org/officeDocument/2006/relationships/slide" Target="slides/slide7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3A5B64-88A2-476D-A8A1-860A25B6626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2B8260-07E1-4814-A892-6720E767891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CE0B1C-7865-4F7B-8B4E-AB39E6B5CEF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36A240-7BD2-4844-BFEF-032F59DBDFB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上面的图要重新画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36A240-7BD2-4844-BFEF-032F59DBDFB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>
                <a:solidFill>
                  <a:srgbClr val="42C6B3"/>
                </a:solidFill>
                <a:sym typeface="+mn-ea"/>
              </a:rPr>
              <a:t>根据具体的业务功能进行模块单独抽离、分层和子模块封装</a:t>
            </a:r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4" Type="http://schemas.openxmlformats.org/officeDocument/2006/relationships/tags" Target="../tags/tag64.xml"/><Relationship Id="rId3" Type="http://schemas.openxmlformats.org/officeDocument/2006/relationships/tags" Target="../tags/tag63.xml"/><Relationship Id="rId2" Type="http://schemas.openxmlformats.org/officeDocument/2006/relationships/tags" Target="../tags/tag62.xml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背景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270" y="3810"/>
            <a:ext cx="9152255" cy="5149850"/>
          </a:xfrm>
          <a:prstGeom prst="rect">
            <a:avLst/>
          </a:prstGeom>
        </p:spPr>
      </p:pic>
      <p:sp>
        <p:nvSpPr>
          <p:cNvPr id="3" name="文本占位符 1"/>
          <p:cNvSpPr>
            <a:spLocks noGrp="1"/>
          </p:cNvSpPr>
          <p:nvPr userDrawn="1"/>
        </p:nvSpPr>
        <p:spPr>
          <a:xfrm>
            <a:off x="937260" y="1266825"/>
            <a:ext cx="1638300" cy="24066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kern="1200">
                <a:solidFill>
                  <a:srgbClr val="743386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/>
            <a:r>
              <a:rPr lang="en-US" altLang="zh-CN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少儿在线数学思维</a:t>
            </a:r>
            <a:r>
              <a:rPr lang="en-US" altLang="zh-CN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endParaRPr lang="en-US" altLang="zh-CN" sz="8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 descr="豌豆思维VIPThink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03605" y="868680"/>
            <a:ext cx="1705610" cy="39814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背景5"/>
          <p:cNvPicPr>
            <a:picLocks noChangeAspect="1"/>
          </p:cNvPicPr>
          <p:nvPr userDrawn="1"/>
        </p:nvPicPr>
        <p:blipFill>
          <a:blip r:embed="rId2"/>
          <a:srcRect b="39928"/>
          <a:stretch>
            <a:fillRect/>
          </a:stretch>
        </p:blipFill>
        <p:spPr>
          <a:xfrm>
            <a:off x="0" y="2080260"/>
            <a:ext cx="9144000" cy="3090545"/>
          </a:xfrm>
          <a:prstGeom prst="rect">
            <a:avLst/>
          </a:prstGeom>
        </p:spPr>
      </p:pic>
      <p:pic>
        <p:nvPicPr>
          <p:cNvPr id="5" name="图片 4" descr="4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429510" y="1793875"/>
            <a:ext cx="4141470" cy="9867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>
          <a:xfrm>
            <a:off x="8310563" y="4803775"/>
            <a:ext cx="338138" cy="284163"/>
          </a:xfrm>
        </p:spPr>
        <p:txBody>
          <a:bodyPr/>
          <a:lstStyle/>
          <a:p>
            <a:pPr fontAlgn="auto"/>
            <a:fld id="{86CB4B4D-7CA3-9044-876B-883B54F8677D}" type="slidenum">
              <a:rPr strike="noStrike" noProof="1">
                <a:latin typeface="Segoe UI Light 8"/>
                <a:ea typeface="Segoe UI Light 8"/>
                <a:cs typeface="Segoe UI Light 8"/>
              </a:rPr>
            </a:fld>
            <a:endParaRPr strike="noStrike" noProof="1"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 advTm="30">
        <p14:shred/>
      </p:transition>
    </mc:Choice>
    <mc:Fallback>
      <p:transition spd="slow" advTm="30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标题幻灯片"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直接连接符 34"/>
          <p:cNvSpPr/>
          <p:nvPr userDrawn="1"/>
        </p:nvSpPr>
        <p:spPr>
          <a:xfrm>
            <a:off x="899593" y="319799"/>
            <a:ext cx="2" cy="351002"/>
          </a:xfrm>
          <a:prstGeom prst="line">
            <a:avLst/>
          </a:prstGeom>
          <a:ln w="12700">
            <a:solidFill>
              <a:srgbClr val="7D7D7D"/>
            </a:solidFill>
            <a:miter/>
          </a:ln>
        </p:spPr>
        <p:txBody>
          <a:bodyPr lIns="25716" tIns="25716" rIns="25716" bIns="25716"/>
          <a:lstStyle/>
          <a:p>
            <a:endParaRPr sz="1350"/>
          </a:p>
        </p:txBody>
      </p:sp>
      <p:sp>
        <p:nvSpPr>
          <p:cNvPr id="43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946785" y="316230"/>
            <a:ext cx="2855119" cy="35814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100" b="1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lvl1pPr>
          </a:lstStyle>
          <a:p>
            <a:r>
              <a:t>标题文本</a:t>
            </a:r>
          </a:p>
        </p:txBody>
      </p:sp>
      <p:sp>
        <p:nvSpPr>
          <p:cNvPr id="4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6310828" y="4663390"/>
            <a:ext cx="242372" cy="207747"/>
          </a:xfrm>
          <a:prstGeom prst="rect">
            <a:avLst/>
          </a:prstGeom>
        </p:spPr>
        <p:txBody>
          <a:bodyPr anchor="ctr"/>
          <a:lstStyle>
            <a:lvl1pPr algn="r">
              <a:defRPr sz="900"/>
            </a:lvl1pPr>
          </a:lstStyle>
          <a:p>
            <a:fld id="{86CB4B4D-7CA3-9044-876B-883B54F8677D}" type="slidenum">
              <a:rPr/>
            </a:fld>
            <a:endParaRPr/>
          </a:p>
        </p:txBody>
      </p:sp>
      <p:sp>
        <p:nvSpPr>
          <p:cNvPr id="9" name="矩形 8"/>
          <p:cNvSpPr/>
          <p:nvPr userDrawn="1"/>
        </p:nvSpPr>
        <p:spPr>
          <a:xfrm flipH="1">
            <a:off x="-1" y="4893404"/>
            <a:ext cx="9144002" cy="270313"/>
          </a:xfrm>
          <a:prstGeom prst="rect">
            <a:avLst/>
          </a:prstGeom>
          <a:gradFill>
            <a:gsLst>
              <a:gs pos="0">
                <a:srgbClr val="92D050"/>
              </a:gs>
              <a:gs pos="100000">
                <a:srgbClr val="ACCE22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0" name="矩形 9"/>
          <p:cNvSpPr/>
          <p:nvPr userDrawn="1"/>
        </p:nvSpPr>
        <p:spPr>
          <a:xfrm flipH="1">
            <a:off x="-2" y="4946689"/>
            <a:ext cx="9144002" cy="216674"/>
          </a:xfrm>
          <a:prstGeom prst="rect">
            <a:avLst/>
          </a:prstGeom>
          <a:solidFill>
            <a:srgbClr val="FDD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" name="矩形 5"/>
          <p:cNvSpPr/>
          <p:nvPr userDrawn="1"/>
        </p:nvSpPr>
        <p:spPr>
          <a:xfrm>
            <a:off x="7480479" y="4869259"/>
            <a:ext cx="763522" cy="83840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3" name="矩形 2"/>
          <p:cNvSpPr/>
          <p:nvPr userDrawn="1"/>
        </p:nvSpPr>
        <p:spPr>
          <a:xfrm>
            <a:off x="7548695" y="4869258"/>
            <a:ext cx="802741" cy="294105"/>
          </a:xfrm>
          <a:prstGeom prst="rect">
            <a:avLst/>
          </a:prstGeom>
          <a:gradFill>
            <a:gsLst>
              <a:gs pos="0">
                <a:srgbClr val="FF9900"/>
              </a:gs>
              <a:gs pos="100000">
                <a:srgbClr val="FF9933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48" name="文本框 47"/>
          <p:cNvSpPr txBox="1"/>
          <p:nvPr userDrawn="1"/>
        </p:nvSpPr>
        <p:spPr>
          <a:xfrm>
            <a:off x="7568565" y="4885373"/>
            <a:ext cx="781050" cy="241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1400"/>
            </a:lvl1pPr>
          </a:lstStyle>
          <a:p>
            <a:pPr algn="dist"/>
            <a:r>
              <a:rPr lang="en-US" sz="7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HAPPY SEED</a:t>
            </a:r>
            <a:endParaRPr lang="en-US" sz="75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 descr="快乐种子-logo"/>
          <p:cNvPicPr>
            <a:picLocks noChangeAspect="1"/>
          </p:cNvPicPr>
          <p:nvPr userDrawn="1"/>
        </p:nvPicPr>
        <p:blipFill>
          <a:blip r:embed="rId2" cstate="print"/>
          <a:srcRect r="83062"/>
          <a:stretch>
            <a:fillRect/>
          </a:stretch>
        </p:blipFill>
        <p:spPr>
          <a:xfrm>
            <a:off x="487204" y="276701"/>
            <a:ext cx="288608" cy="408146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502443" y="1"/>
            <a:ext cx="8137922" cy="771524"/>
          </a:xfrm>
        </p:spPr>
        <p:txBody>
          <a:bodyPr/>
          <a:lstStyle>
            <a:lvl1pPr>
              <a:defRPr>
                <a:solidFill>
                  <a:srgbClr val="47BBAA"/>
                </a:solidFill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8" name="内容占位符 7"/>
          <p:cNvSpPr>
            <a:spLocks noGrp="1"/>
          </p:cNvSpPr>
          <p:nvPr>
            <p:ph sz="quarter" idx="13"/>
          </p:nvPr>
        </p:nvSpPr>
        <p:spPr>
          <a:xfrm>
            <a:off x="502444" y="847724"/>
            <a:ext cx="8137922" cy="3755231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altLang="zh-CN" dirty="0"/>
              <a:t>Edit Master text styles</a:t>
            </a:r>
            <a:endParaRPr lang="en-US" altLang="zh-CN" dirty="0"/>
          </a:p>
          <a:p>
            <a:pPr lvl="1"/>
            <a:r>
              <a:rPr lang="en-US" altLang="zh-CN" dirty="0"/>
              <a:t>Second level</a:t>
            </a:r>
            <a:endParaRPr lang="en-US" altLang="zh-CN" dirty="0"/>
          </a:p>
          <a:p>
            <a:pPr lvl="2"/>
            <a:r>
              <a:rPr lang="en-US" altLang="zh-CN" dirty="0"/>
              <a:t>Third level</a:t>
            </a:r>
            <a:endParaRPr lang="en-US" altLang="zh-CN" dirty="0"/>
          </a:p>
          <a:p>
            <a:pPr lvl="3"/>
            <a:r>
              <a:rPr lang="en-US" altLang="zh-CN" dirty="0"/>
              <a:t>Fourth level</a:t>
            </a:r>
            <a:endParaRPr lang="en-US" altLang="zh-CN" dirty="0"/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502443" y="771525"/>
            <a:ext cx="8137922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/>
          <p:cNvGrpSpPr/>
          <p:nvPr userDrawn="1"/>
        </p:nvGrpSpPr>
        <p:grpSpPr>
          <a:xfrm>
            <a:off x="0" y="4869315"/>
            <a:ext cx="9144000" cy="241936"/>
            <a:chOff x="0" y="6512561"/>
            <a:chExt cx="12192000" cy="322581"/>
          </a:xfrm>
        </p:grpSpPr>
        <p:sp>
          <p:nvSpPr>
            <p:cNvPr id="16" name="矩形 1"/>
            <p:cNvSpPr/>
            <p:nvPr userDrawn="1"/>
          </p:nvSpPr>
          <p:spPr>
            <a:xfrm>
              <a:off x="0" y="6512562"/>
              <a:ext cx="9550400" cy="245885"/>
            </a:xfrm>
            <a:prstGeom prst="rect">
              <a:avLst/>
            </a:prstGeom>
            <a:solidFill>
              <a:srgbClr val="2EC0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/>
            </a:p>
          </p:txBody>
        </p:sp>
        <p:sp>
          <p:nvSpPr>
            <p:cNvPr id="17" name="矩形 7"/>
            <p:cNvSpPr/>
            <p:nvPr userDrawn="1"/>
          </p:nvSpPr>
          <p:spPr>
            <a:xfrm>
              <a:off x="10883900" y="6512561"/>
              <a:ext cx="1308100" cy="245885"/>
            </a:xfrm>
            <a:prstGeom prst="rect">
              <a:avLst/>
            </a:prstGeom>
            <a:solidFill>
              <a:srgbClr val="2EC0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pic>
          <p:nvPicPr>
            <p:cNvPr id="18" name="图片 10" descr="4"/>
            <p:cNvPicPr>
              <a:picLocks noChangeAspect="1"/>
            </p:cNvPicPr>
            <p:nvPr userDrawn="1"/>
          </p:nvPicPr>
          <p:blipFill>
            <a:blip r:embed="rId2" cstate="print"/>
            <a:stretch>
              <a:fillRect/>
            </a:stretch>
          </p:blipFill>
          <p:spPr>
            <a:xfrm>
              <a:off x="0" y="6529397"/>
              <a:ext cx="9550400" cy="305745"/>
            </a:xfrm>
            <a:prstGeom prst="rect">
              <a:avLst/>
            </a:prstGeom>
          </p:spPr>
        </p:pic>
        <p:pic>
          <p:nvPicPr>
            <p:cNvPr id="19" name="图片 10" descr="4"/>
            <p:cNvPicPr>
              <a:picLocks noChangeAspect="1"/>
            </p:cNvPicPr>
            <p:nvPr userDrawn="1"/>
          </p:nvPicPr>
          <p:blipFill rotWithShape="1">
            <a:blip r:embed="rId2" cstate="print"/>
            <a:srcRect l="28591" t="19579" r="51649"/>
            <a:stretch>
              <a:fillRect/>
            </a:stretch>
          </p:blipFill>
          <p:spPr>
            <a:xfrm>
              <a:off x="10299700" y="6524446"/>
              <a:ext cx="1887220" cy="245745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36968" y="6518424"/>
              <a:ext cx="1141313" cy="265422"/>
            </a:xfrm>
            <a:prstGeom prst="rect">
              <a:avLst/>
            </a:prstGeom>
          </p:spPr>
        </p:pic>
      </p:grpSp>
      <p:grpSp>
        <p:nvGrpSpPr>
          <p:cNvPr id="55" name="组合 54"/>
          <p:cNvGrpSpPr/>
          <p:nvPr userDrawn="1"/>
        </p:nvGrpSpPr>
        <p:grpSpPr>
          <a:xfrm rot="0">
            <a:off x="-8572" y="360521"/>
            <a:ext cx="428149" cy="340519"/>
            <a:chOff x="-2" y="186932"/>
            <a:chExt cx="993650" cy="788429"/>
          </a:xfrm>
        </p:grpSpPr>
        <p:sp>
          <p:nvSpPr>
            <p:cNvPr id="59" name="矩形 58"/>
            <p:cNvSpPr/>
            <p:nvPr/>
          </p:nvSpPr>
          <p:spPr>
            <a:xfrm rot="5400000">
              <a:off x="176701" y="84323"/>
              <a:ext cx="640244" cy="993650"/>
            </a:xfrm>
            <a:prstGeom prst="rect">
              <a:avLst/>
            </a:prstGeom>
            <a:solidFill>
              <a:srgbClr val="2EC0AB">
                <a:alpha val="90000"/>
              </a:srgbClr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350">
                <a:solidFill>
                  <a:schemeClr val="tx1"/>
                </a:solidFill>
                <a:latin typeface="Arial" panose="020B0604020202020204" pitchFamily="34" charset="0"/>
                <a:ea typeface="方正黑体简体" panose="03000509000000000000" pitchFamily="2" charset="-122"/>
                <a:sym typeface="Arial" panose="020B0604020202020204" pitchFamily="34" charset="0"/>
              </a:endParaRPr>
            </a:p>
          </p:txBody>
        </p:sp>
        <p:grpSp>
          <p:nvGrpSpPr>
            <p:cNvPr id="60" name="组合 59"/>
            <p:cNvGrpSpPr/>
            <p:nvPr/>
          </p:nvGrpSpPr>
          <p:grpSpPr>
            <a:xfrm>
              <a:off x="341840" y="186932"/>
              <a:ext cx="516214" cy="788429"/>
              <a:chOff x="194985" y="95492"/>
              <a:chExt cx="516214" cy="788429"/>
            </a:xfrm>
          </p:grpSpPr>
          <p:sp>
            <p:nvSpPr>
              <p:cNvPr id="61" name="矩形 60"/>
              <p:cNvSpPr/>
              <p:nvPr/>
            </p:nvSpPr>
            <p:spPr>
              <a:xfrm rot="5400000">
                <a:off x="112180" y="284901"/>
                <a:ext cx="788426" cy="409613"/>
              </a:xfrm>
              <a:prstGeom prst="rect">
                <a:avLst/>
              </a:prstGeom>
              <a:solidFill>
                <a:srgbClr val="FCC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sz="1350">
                  <a:latin typeface="Arial" panose="020B0604020202020204" pitchFamily="34" charset="0"/>
                  <a:ea typeface="方正黑体简体" panose="03000509000000000000" pitchFamily="2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62" name="直角三角形 61"/>
              <p:cNvSpPr/>
              <p:nvPr/>
            </p:nvSpPr>
            <p:spPr>
              <a:xfrm rot="16200000">
                <a:off x="211239" y="79238"/>
                <a:ext cx="74093" cy="106602"/>
              </a:xfrm>
              <a:prstGeom prst="rtTriangl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sz="1350">
                  <a:latin typeface="Arial" panose="020B0604020202020204" pitchFamily="34" charset="0"/>
                  <a:ea typeface="方正黑体简体" panose="03000509000000000000" pitchFamily="2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63" name="直角三角形 62"/>
              <p:cNvSpPr/>
              <p:nvPr/>
            </p:nvSpPr>
            <p:spPr>
              <a:xfrm rot="5400000" flipV="1">
                <a:off x="211239" y="793574"/>
                <a:ext cx="74093" cy="106602"/>
              </a:xfrm>
              <a:prstGeom prst="rtTriangl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sz="1350">
                  <a:latin typeface="Arial" panose="020B0604020202020204" pitchFamily="34" charset="0"/>
                  <a:ea typeface="方正黑体简体" panose="03000509000000000000" pitchFamily="2" charset="-122"/>
                  <a:sym typeface="Arial" panose="020B0604020202020204" pitchFamily="34" charset="0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502412" y="1941211"/>
            <a:ext cx="8139178" cy="674375"/>
          </a:xfrm>
        </p:spPr>
        <p:txBody>
          <a:bodyPr lIns="101600" tIns="38100" rIns="25400" bIns="38100" anchor="t" anchorCtr="0">
            <a:noAutofit/>
          </a:bodyPr>
          <a:lstStyle>
            <a:lvl1pPr algn="ctr">
              <a:defRPr sz="4050" b="0" spc="6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502412" y="2674620"/>
            <a:ext cx="8139178" cy="713238"/>
          </a:xfrm>
        </p:spPr>
        <p:txBody>
          <a:bodyPr lIns="101600" tIns="38100" rIns="76200" bIns="38100">
            <a:no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1800" u="none" strike="noStrike" kern="1200" cap="none" spc="200" normalizeH="0" baseline="0">
                <a:solidFill>
                  <a:schemeClr val="tx1"/>
                </a:solidFill>
                <a:uFillTx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02412" y="324000"/>
            <a:ext cx="8139178" cy="486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1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502412" y="972000"/>
            <a:ext cx="8139178" cy="3781016"/>
          </a:xfrm>
        </p:spPr>
        <p:txBody>
          <a:bodyPr vert="horz" lIns="101600" tIns="0" rIns="82550" bIns="0" rtlCol="0">
            <a:no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02448" y="2856548"/>
            <a:ext cx="8139178" cy="468634"/>
          </a:xfrm>
        </p:spPr>
        <p:txBody>
          <a:bodyPr lIns="101600" tIns="38100" rIns="63500" bIns="38100" anchor="t" anchorCtr="0">
            <a:noAutofit/>
          </a:bodyPr>
          <a:lstStyle>
            <a:lvl1pPr>
              <a:defRPr sz="2700" b="0" u="none" strike="noStrike" kern="1200" cap="none" spc="300" normalizeH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502444" y="3383756"/>
            <a:ext cx="8139178" cy="808489"/>
          </a:xfrm>
        </p:spPr>
        <p:txBody>
          <a:bodyPr lIns="101600" tIns="38100" rIns="76200" bIns="38100">
            <a:noAutofit/>
          </a:bodyPr>
          <a:lstStyle>
            <a:lvl1pPr marL="0" indent="0" eaLnBrk="1" fontAlgn="auto" latinLnBrk="0" hangingPunct="1">
              <a:buNone/>
              <a:defRPr kumimoji="0" lang="zh-CN" altLang="en-US" sz="12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02412" y="324000"/>
            <a:ext cx="8139178" cy="486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1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502448" y="972000"/>
            <a:ext cx="3962432" cy="3780000"/>
          </a:xfrm>
        </p:spPr>
        <p:txBody>
          <a:bodyPr vert="horz" lIns="101600" tIns="0" rIns="82550" bIns="0" rtlCol="0">
            <a:no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4679158" y="972000"/>
            <a:ext cx="3962432" cy="3780000"/>
          </a:xfrm>
        </p:spPr>
        <p:txBody>
          <a:bodyPr>
            <a:noAutofit/>
          </a:bodyPr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02412" y="324000"/>
            <a:ext cx="8139178" cy="486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1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502448" y="972000"/>
            <a:ext cx="3962432" cy="285752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1500" b="1" u="none" strike="noStrike" kern="1200" cap="none" spc="200" normalizeH="0" baseline="0">
                <a:solidFill>
                  <a:schemeClr val="tx1"/>
                </a:solidFill>
                <a:uFillTx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502444" y="1341782"/>
            <a:ext cx="3962400" cy="3414176"/>
          </a:xfrm>
        </p:spPr>
        <p:txBody>
          <a:bodyPr vert="horz" lIns="101600" tIns="0" rIns="82550" bIns="0" rtlCol="0">
            <a:no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4676813" y="972000"/>
            <a:ext cx="3962432" cy="285752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15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4676813" y="1341782"/>
            <a:ext cx="3962432" cy="3414176"/>
          </a:xfrm>
        </p:spPr>
        <p:txBody>
          <a:bodyPr vert="horz" lIns="101600" tIns="0" rIns="82550" bIns="0" rtlCol="0">
            <a:no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图片 5" descr="背景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2540"/>
            <a:ext cx="9148445" cy="514794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1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502448" y="972000"/>
            <a:ext cx="3962432" cy="3780000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4679194" y="972000"/>
            <a:ext cx="3962432" cy="3780000"/>
          </a:xfrm>
        </p:spPr>
        <p:txBody>
          <a:bodyPr vert="horz" lIns="101600" tIns="0" rIns="82550" bIns="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2"/>
            </p:custDataLst>
          </p:nvPr>
        </p:nvSpPr>
        <p:spPr>
          <a:xfrm>
            <a:off x="7928351" y="714381"/>
            <a:ext cx="713238" cy="4041680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502444" y="714375"/>
            <a:ext cx="7371076" cy="4041680"/>
          </a:xfrm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502448" y="714381"/>
            <a:ext cx="8139178" cy="378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502412" y="1941211"/>
            <a:ext cx="8139178" cy="674375"/>
          </a:xfrm>
        </p:spPr>
        <p:txBody>
          <a:bodyPr vert="horz" lIns="101600" tIns="38100" rIns="25400" bIns="38100" rtlCol="0" anchor="t" anchorCtr="0">
            <a:no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4050" b="0" i="0" u="none" strike="noStrike" kern="1200" cap="none" spc="600" normalizeH="0" baseline="0" noProof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  <a:endParaRPr>
              <a:sym typeface="+mn-ea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 rot="0">
            <a:off x="-11430" y="375920"/>
            <a:ext cx="570865" cy="454025"/>
            <a:chOff x="-2" y="186932"/>
            <a:chExt cx="993650" cy="788429"/>
          </a:xfrm>
        </p:grpSpPr>
        <p:sp>
          <p:nvSpPr>
            <p:cNvPr id="36" name="矩形 35"/>
            <p:cNvSpPr/>
            <p:nvPr/>
          </p:nvSpPr>
          <p:spPr>
            <a:xfrm rot="5400000">
              <a:off x="176701" y="84323"/>
              <a:ext cx="640244" cy="993650"/>
            </a:xfrm>
            <a:prstGeom prst="rect">
              <a:avLst/>
            </a:prstGeom>
            <a:solidFill>
              <a:srgbClr val="2EC0AB">
                <a:alpha val="9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/>
                </a:solidFill>
                <a:latin typeface="Arial" panose="020B0604020202020204" pitchFamily="34" charset="0"/>
                <a:ea typeface="方正黑体简体" panose="03000509000000000000" pitchFamily="2" charset="-122"/>
                <a:sym typeface="Arial" panose="020B0604020202020204" pitchFamily="34" charset="0"/>
              </a:endParaRPr>
            </a:p>
          </p:txBody>
        </p:sp>
        <p:grpSp>
          <p:nvGrpSpPr>
            <p:cNvPr id="6" name="组合 5"/>
            <p:cNvGrpSpPr/>
            <p:nvPr/>
          </p:nvGrpSpPr>
          <p:grpSpPr>
            <a:xfrm>
              <a:off x="341840" y="186932"/>
              <a:ext cx="516214" cy="788429"/>
              <a:chOff x="194985" y="95492"/>
              <a:chExt cx="516214" cy="788429"/>
            </a:xfrm>
          </p:grpSpPr>
          <p:sp>
            <p:nvSpPr>
              <p:cNvPr id="38" name="矩形 37"/>
              <p:cNvSpPr/>
              <p:nvPr/>
            </p:nvSpPr>
            <p:spPr>
              <a:xfrm rot="5400000">
                <a:off x="112180" y="284901"/>
                <a:ext cx="788426" cy="409613"/>
              </a:xfrm>
              <a:prstGeom prst="rect">
                <a:avLst/>
              </a:prstGeom>
              <a:solidFill>
                <a:srgbClr val="FCC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>
                  <a:solidFill>
                    <a:schemeClr val="lt1"/>
                  </a:solidFill>
                  <a:latin typeface="Arial" panose="020B0604020202020204" pitchFamily="34" charset="0"/>
                  <a:ea typeface="方正黑体简体" panose="03000509000000000000" pitchFamily="2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7" name="直角三角形 6"/>
              <p:cNvSpPr/>
              <p:nvPr/>
            </p:nvSpPr>
            <p:spPr>
              <a:xfrm rot="16200000">
                <a:off x="211239" y="79238"/>
                <a:ext cx="74093" cy="106602"/>
              </a:xfrm>
              <a:prstGeom prst="rtTriangl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>
                  <a:solidFill>
                    <a:schemeClr val="lt1"/>
                  </a:solidFill>
                  <a:latin typeface="Arial" panose="020B0604020202020204" pitchFamily="34" charset="0"/>
                  <a:ea typeface="方正黑体简体" panose="03000509000000000000" pitchFamily="2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8" name="直角三角形 7"/>
              <p:cNvSpPr/>
              <p:nvPr/>
            </p:nvSpPr>
            <p:spPr>
              <a:xfrm rot="5400000" flipV="1">
                <a:off x="211239" y="793574"/>
                <a:ext cx="74093" cy="106602"/>
              </a:xfrm>
              <a:prstGeom prst="rtTriangl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>
                  <a:solidFill>
                    <a:schemeClr val="lt1"/>
                  </a:solidFill>
                  <a:latin typeface="Arial" panose="020B0604020202020204" pitchFamily="34" charset="0"/>
                  <a:ea typeface="方正黑体简体" panose="03000509000000000000" pitchFamily="2" charset="-122"/>
                  <a:sym typeface="Arial" panose="020B0604020202020204" pitchFamily="34" charset="0"/>
                </a:endParaRPr>
              </a:p>
            </p:txBody>
          </p:sp>
        </p:grpSp>
      </p:grpSp>
      <p:pic>
        <p:nvPicPr>
          <p:cNvPr id="11" name="图片 10" descr="背景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1430" y="-7620"/>
            <a:ext cx="9166225" cy="515810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59807" y="4762375"/>
            <a:ext cx="2025000" cy="237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3087000" y="4762375"/>
            <a:ext cx="2970000" cy="237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6457950" y="4762375"/>
            <a:ext cx="2025000" cy="237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 rot="0">
            <a:off x="-11430" y="375920"/>
            <a:ext cx="570865" cy="454025"/>
            <a:chOff x="-2" y="186932"/>
            <a:chExt cx="993650" cy="788429"/>
          </a:xfrm>
        </p:grpSpPr>
        <p:sp>
          <p:nvSpPr>
            <p:cNvPr id="36" name="矩形 35"/>
            <p:cNvSpPr/>
            <p:nvPr/>
          </p:nvSpPr>
          <p:spPr>
            <a:xfrm rot="5400000">
              <a:off x="176701" y="84323"/>
              <a:ext cx="640244" cy="993650"/>
            </a:xfrm>
            <a:prstGeom prst="rect">
              <a:avLst/>
            </a:prstGeom>
            <a:solidFill>
              <a:srgbClr val="2EC0AB">
                <a:alpha val="9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/>
                </a:solidFill>
                <a:latin typeface="Arial" panose="020B0604020202020204" pitchFamily="34" charset="0"/>
                <a:ea typeface="方正黑体简体" panose="03000509000000000000" pitchFamily="2" charset="-122"/>
                <a:sym typeface="Arial" panose="020B0604020202020204" pitchFamily="34" charset="0"/>
              </a:endParaRPr>
            </a:p>
          </p:txBody>
        </p:sp>
        <p:grpSp>
          <p:nvGrpSpPr>
            <p:cNvPr id="6" name="组合 5"/>
            <p:cNvGrpSpPr/>
            <p:nvPr/>
          </p:nvGrpSpPr>
          <p:grpSpPr>
            <a:xfrm>
              <a:off x="341840" y="186932"/>
              <a:ext cx="516214" cy="788429"/>
              <a:chOff x="194985" y="95492"/>
              <a:chExt cx="516214" cy="788429"/>
            </a:xfrm>
          </p:grpSpPr>
          <p:sp>
            <p:nvSpPr>
              <p:cNvPr id="38" name="矩形 37"/>
              <p:cNvSpPr/>
              <p:nvPr/>
            </p:nvSpPr>
            <p:spPr>
              <a:xfrm rot="5400000">
                <a:off x="112180" y="284901"/>
                <a:ext cx="788426" cy="409613"/>
              </a:xfrm>
              <a:prstGeom prst="rect">
                <a:avLst/>
              </a:prstGeom>
              <a:solidFill>
                <a:srgbClr val="FCC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>
                  <a:latin typeface="Arial" panose="020B0604020202020204" pitchFamily="34" charset="0"/>
                  <a:ea typeface="方正黑体简体" panose="03000509000000000000" pitchFamily="2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7" name="直角三角形 6"/>
              <p:cNvSpPr/>
              <p:nvPr/>
            </p:nvSpPr>
            <p:spPr>
              <a:xfrm rot="16200000">
                <a:off x="211239" y="79238"/>
                <a:ext cx="74093" cy="106602"/>
              </a:xfrm>
              <a:prstGeom prst="rtTriangl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>
                  <a:latin typeface="Arial" panose="020B0604020202020204" pitchFamily="34" charset="0"/>
                  <a:ea typeface="方正黑体简体" panose="03000509000000000000" pitchFamily="2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8" name="直角三角形 7"/>
              <p:cNvSpPr/>
              <p:nvPr/>
            </p:nvSpPr>
            <p:spPr>
              <a:xfrm rot="5400000" flipV="1">
                <a:off x="211239" y="793574"/>
                <a:ext cx="74093" cy="106602"/>
              </a:xfrm>
              <a:prstGeom prst="rtTriangl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>
                  <a:latin typeface="Arial" panose="020B0604020202020204" pitchFamily="34" charset="0"/>
                  <a:ea typeface="方正黑体简体" panose="03000509000000000000" pitchFamily="2" charset="-122"/>
                  <a:sym typeface="Arial" panose="020B0604020202020204" pitchFamily="34" charset="0"/>
                </a:endParaRPr>
              </a:p>
            </p:txBody>
          </p:sp>
        </p:grpSp>
      </p:grpSp>
      <p:pic>
        <p:nvPicPr>
          <p:cNvPr id="11" name="图片 10" descr="背景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1430" y="-7620"/>
            <a:ext cx="9166225" cy="515810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 descr="背景"/>
          <p:cNvPicPr>
            <a:picLocks noChangeAspect="1"/>
          </p:cNvPicPr>
          <p:nvPr userDrawn="1"/>
        </p:nvPicPr>
        <p:blipFill>
          <a:blip r:embed="rId2"/>
          <a:srcRect b="58356"/>
          <a:stretch>
            <a:fillRect/>
          </a:stretch>
        </p:blipFill>
        <p:spPr>
          <a:xfrm>
            <a:off x="0" y="1557020"/>
            <a:ext cx="9180068" cy="215094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图片 5" descr="背景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34925" y="-7620"/>
            <a:ext cx="9180195" cy="516572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  <p:pic>
        <p:nvPicPr>
          <p:cNvPr id="10" name="图片 9" descr="背景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1430" y="-7620"/>
            <a:ext cx="9166225" cy="515810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  <p:sp>
        <p:nvSpPr>
          <p:cNvPr id="2" name="矩形 1"/>
          <p:cNvSpPr/>
          <p:nvPr userDrawn="1"/>
        </p:nvSpPr>
        <p:spPr>
          <a:xfrm rot="5400000">
            <a:off x="-2478874" y="2474429"/>
            <a:ext cx="5144438" cy="195580"/>
          </a:xfrm>
          <a:prstGeom prst="rect">
            <a:avLst/>
          </a:prstGeom>
          <a:solidFill>
            <a:srgbClr val="2EC0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 descr="4"/>
          <p:cNvPicPr>
            <a:picLocks noChangeAspect="1"/>
          </p:cNvPicPr>
          <p:nvPr userDrawn="1"/>
        </p:nvPicPr>
        <p:blipFill>
          <a:blip r:embed="rId2"/>
          <a:srcRect l="-18056" t="-2386" r="43274" b="2386"/>
          <a:stretch>
            <a:fillRect/>
          </a:stretch>
        </p:blipFill>
        <p:spPr>
          <a:xfrm rot="5400000">
            <a:off x="-3375025" y="1601470"/>
            <a:ext cx="6837998" cy="29273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1">
    <p:bg>
      <p:bgPr>
        <a:solidFill>
          <a:srgbClr val="FEE7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占位符 13"/>
          <p:cNvSpPr>
            <a:spLocks noGrp="1"/>
          </p:cNvSpPr>
          <p:nvPr>
            <p:ph type="body" sz="quarter" idx="10" hasCustomPrompt="1"/>
          </p:nvPr>
        </p:nvSpPr>
        <p:spPr>
          <a:xfrm>
            <a:off x="540270" y="555526"/>
            <a:ext cx="5831930" cy="36056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rgbClr val="743386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defRPr>
            </a:lvl1pPr>
          </a:lstStyle>
          <a:p>
            <a:r>
              <a:rPr lang="zh-CN" altLang="en-US" dirty="0">
                <a:solidFill>
                  <a:srgbClr val="7E308D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点击此处输入标题</a:t>
            </a:r>
            <a:endParaRPr lang="zh-CN" altLang="en-US" dirty="0">
              <a:solidFill>
                <a:srgbClr val="7E308D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pic>
        <p:nvPicPr>
          <p:cNvPr id="3" name="图片 2" descr="微信图片_2018052916130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8415" y="-8255"/>
            <a:ext cx="9180068" cy="516015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  <p:sp>
        <p:nvSpPr>
          <p:cNvPr id="2" name="矩形 1"/>
          <p:cNvSpPr/>
          <p:nvPr userDrawn="1"/>
        </p:nvSpPr>
        <p:spPr>
          <a:xfrm>
            <a:off x="0" y="4804410"/>
            <a:ext cx="7596505" cy="195580"/>
          </a:xfrm>
          <a:prstGeom prst="rect">
            <a:avLst/>
          </a:prstGeom>
          <a:solidFill>
            <a:srgbClr val="2EC0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8705850" y="4804410"/>
            <a:ext cx="440690" cy="195580"/>
          </a:xfrm>
          <a:prstGeom prst="rect">
            <a:avLst/>
          </a:prstGeom>
          <a:solidFill>
            <a:srgbClr val="2EC0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 descr="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46990" y="4761230"/>
            <a:ext cx="9144000" cy="292735"/>
          </a:xfrm>
          <a:prstGeom prst="rect">
            <a:avLst/>
          </a:prstGeom>
        </p:spPr>
      </p:pic>
      <p:pic>
        <p:nvPicPr>
          <p:cNvPr id="6" name="图片 5" descr="VIP think-确认版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656195" y="4750435"/>
            <a:ext cx="954405" cy="303530"/>
          </a:xfrm>
          <a:prstGeom prst="rect">
            <a:avLst/>
          </a:prstGeom>
        </p:spPr>
      </p:pic>
      <p:pic>
        <p:nvPicPr>
          <p:cNvPr id="7" name="图片 6" descr="50079073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205230" y="1009650"/>
            <a:ext cx="5693410" cy="379476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3.xml"/><Relationship Id="rId8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6.xml"/><Relationship Id="rId18" Type="http://schemas.openxmlformats.org/officeDocument/2006/relationships/theme" Target="../theme/theme2.xml"/><Relationship Id="rId17" Type="http://schemas.openxmlformats.org/officeDocument/2006/relationships/tags" Target="../tags/tag61.xml"/><Relationship Id="rId16" Type="http://schemas.openxmlformats.org/officeDocument/2006/relationships/tags" Target="../tags/tag60.xml"/><Relationship Id="rId15" Type="http://schemas.openxmlformats.org/officeDocument/2006/relationships/tags" Target="../tags/tag59.xml"/><Relationship Id="rId14" Type="http://schemas.openxmlformats.org/officeDocument/2006/relationships/tags" Target="../tags/tag58.xml"/><Relationship Id="rId13" Type="http://schemas.openxmlformats.org/officeDocument/2006/relationships/tags" Target="../tags/tag57.xml"/><Relationship Id="rId12" Type="http://schemas.openxmlformats.org/officeDocument/2006/relationships/tags" Target="../tags/tag56.xml"/><Relationship Id="rId11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24.xml"/><Relationship Id="rId1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rotWithShape="0">
          <a:gsLst>
            <a:gs pos="0">
              <a:srgbClr val="FFFFFF"/>
            </a:gs>
            <a:gs pos="100000">
              <a:srgbClr val="DCDCDC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502412" y="324000"/>
            <a:ext cx="8139178" cy="486000"/>
          </a:xfrm>
          <a:prstGeom prst="rect">
            <a:avLst/>
          </a:prstGeom>
        </p:spPr>
        <p:txBody>
          <a:bodyPr vert="horz" lIns="101600" tIns="38100" rIns="76200" bIns="38100" rtlCol="0" anchor="ctr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502412" y="972000"/>
            <a:ext cx="8139178" cy="3780000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59807" y="4762375"/>
            <a:ext cx="2025000" cy="23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3087000" y="4762375"/>
            <a:ext cx="2970000" cy="23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6457950" y="4762375"/>
            <a:ext cx="2025000" cy="23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17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</p:sldLayoutIdLst>
  <p:txStyles>
    <p:titleStyle>
      <a:lvl1pPr algn="l" defTabSz="685800" rtl="0" eaLnBrk="1" fontAlgn="auto" latinLnBrk="0" hangingPunct="1">
        <a:lnSpc>
          <a:spcPct val="100000"/>
        </a:lnSpc>
        <a:spcBef>
          <a:spcPct val="0"/>
        </a:spcBef>
        <a:buNone/>
        <a:defRPr sz="2100" b="1" u="none" strike="noStrike" kern="1200" cap="none" spc="200" normalizeH="0">
          <a:solidFill>
            <a:schemeClr val="tx1"/>
          </a:solidFill>
          <a:uFillTx/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1pPr>
      <a:lvl2pPr marL="5143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207135" algn="l"/>
        </a:tabLst>
        <a:defRPr sz="12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2pPr>
      <a:lvl3pPr marL="8572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3pPr>
      <a:lvl4pPr marL="12001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4pPr>
      <a:lvl5pPr marL="15430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67.xml"/><Relationship Id="rId2" Type="http://schemas.openxmlformats.org/officeDocument/2006/relationships/tags" Target="../tags/tag66.xml"/><Relationship Id="rId1" Type="http://schemas.openxmlformats.org/officeDocument/2006/relationships/tags" Target="../tags/tag65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76.xml"/><Relationship Id="rId8" Type="http://schemas.openxmlformats.org/officeDocument/2006/relationships/tags" Target="../tags/tag75.xml"/><Relationship Id="rId7" Type="http://schemas.openxmlformats.org/officeDocument/2006/relationships/tags" Target="../tags/tag74.xml"/><Relationship Id="rId6" Type="http://schemas.openxmlformats.org/officeDocument/2006/relationships/tags" Target="../tags/tag73.xml"/><Relationship Id="rId5" Type="http://schemas.openxmlformats.org/officeDocument/2006/relationships/tags" Target="../tags/tag72.xml"/><Relationship Id="rId4" Type="http://schemas.openxmlformats.org/officeDocument/2006/relationships/tags" Target="../tags/tag71.xml"/><Relationship Id="rId3" Type="http://schemas.openxmlformats.org/officeDocument/2006/relationships/tags" Target="../tags/tag70.xml"/><Relationship Id="rId2" Type="http://schemas.openxmlformats.org/officeDocument/2006/relationships/tags" Target="../tags/tag69.xml"/><Relationship Id="rId13" Type="http://schemas.openxmlformats.org/officeDocument/2006/relationships/notesSlide" Target="../notesSlides/notesSlide1.xml"/><Relationship Id="rId12" Type="http://schemas.openxmlformats.org/officeDocument/2006/relationships/slideLayout" Target="../slideLayouts/slideLayout2.xml"/><Relationship Id="rId11" Type="http://schemas.openxmlformats.org/officeDocument/2006/relationships/tags" Target="../tags/tag78.xml"/><Relationship Id="rId10" Type="http://schemas.openxmlformats.org/officeDocument/2006/relationships/tags" Target="../tags/tag77.xml"/><Relationship Id="rId1" Type="http://schemas.openxmlformats.org/officeDocument/2006/relationships/tags" Target="../tags/tag68.xml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26.xml"/><Relationship Id="rId4" Type="http://schemas.openxmlformats.org/officeDocument/2006/relationships/tags" Target="../tags/tag82.xml"/><Relationship Id="rId3" Type="http://schemas.openxmlformats.org/officeDocument/2006/relationships/tags" Target="../tags/tag81.xml"/><Relationship Id="rId2" Type="http://schemas.openxmlformats.org/officeDocument/2006/relationships/tags" Target="../tags/tag80.xml"/><Relationship Id="rId1" Type="http://schemas.openxmlformats.org/officeDocument/2006/relationships/tags" Target="../tags/tag7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6.xml"/><Relationship Id="rId6" Type="http://schemas.openxmlformats.org/officeDocument/2006/relationships/tags" Target="../tags/tag88.xml"/><Relationship Id="rId5" Type="http://schemas.openxmlformats.org/officeDocument/2006/relationships/tags" Target="../tags/tag87.xml"/><Relationship Id="rId4" Type="http://schemas.openxmlformats.org/officeDocument/2006/relationships/tags" Target="../tags/tag86.xml"/><Relationship Id="rId3" Type="http://schemas.openxmlformats.org/officeDocument/2006/relationships/tags" Target="../tags/tag85.xml"/><Relationship Id="rId2" Type="http://schemas.openxmlformats.org/officeDocument/2006/relationships/tags" Target="../tags/tag84.xml"/><Relationship Id="rId1" Type="http://schemas.openxmlformats.org/officeDocument/2006/relationships/tags" Target="../tags/tag8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906905" y="1779905"/>
            <a:ext cx="5328920" cy="1584325"/>
          </a:xfrm>
          <a:prstGeom prst="rect">
            <a:avLst/>
          </a:prstGeom>
          <a:solidFill>
            <a:srgbClr val="E4FF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3457575" y="1176020"/>
            <a:ext cx="2228215" cy="1064260"/>
          </a:xfrm>
          <a:prstGeom prst="rect">
            <a:avLst/>
          </a:prstGeom>
          <a:solidFill>
            <a:srgbClr val="E4FF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标题 1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1601470" y="1627505"/>
            <a:ext cx="6296025" cy="1255395"/>
          </a:xfrm>
          <a:prstGeom prst="rect">
            <a:avLst/>
          </a:prstGeom>
        </p:spPr>
        <p:txBody>
          <a:bodyPr vert="horz" lIns="101600" tIns="38100" rIns="25400" bIns="38100" rtlCol="0" anchor="b" anchorCtr="0">
            <a:normAutofit/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6600" b="1" u="none" strike="noStrike" kern="1200" cap="none" spc="600" normalizeH="0" baseline="0">
                <a:solidFill>
                  <a:schemeClr val="tx1">
                    <a:lumMod val="7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</a:defRPr>
            </a:lvl1pPr>
          </a:lstStyle>
          <a:p>
            <a:r>
              <a:rPr lang="en-US" altLang="zh-CN" sz="5400" dirty="0">
                <a:solidFill>
                  <a:srgbClr val="3F988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APT</a:t>
            </a:r>
            <a:endParaRPr lang="en-US" altLang="zh-CN" sz="5400" dirty="0">
              <a:solidFill>
                <a:srgbClr val="3F988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7" name="标题 1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3297238" y="2778760"/>
            <a:ext cx="2904490" cy="504190"/>
          </a:xfrm>
          <a:prstGeom prst="rect">
            <a:avLst/>
          </a:prstGeom>
        </p:spPr>
        <p:txBody>
          <a:bodyPr vert="horz" lIns="101600" tIns="38100" rIns="25400" bIns="38100" rtlCol="0" anchor="b" anchorCtr="0"/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6600" b="1" u="none" strike="noStrike" kern="1200" cap="none" spc="600" normalizeH="0" baseline="0">
                <a:solidFill>
                  <a:schemeClr val="tx1">
                    <a:lumMod val="7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</a:defRPr>
            </a:lvl1pPr>
          </a:lstStyle>
          <a:p>
            <a:pPr algn="ctr"/>
            <a:r>
              <a:rPr lang="zh-CN" altLang="en-US" sz="2000" b="0" dirty="0">
                <a:solidFill>
                  <a:srgbClr val="3F988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营销</a:t>
            </a:r>
            <a:r>
              <a:rPr lang="en-US" altLang="zh-CN" sz="2000" b="0" dirty="0">
                <a:solidFill>
                  <a:srgbClr val="3F988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</a:t>
            </a:r>
            <a:r>
              <a:rPr lang="zh-CN" altLang="en-US" sz="2000" b="0" dirty="0">
                <a:solidFill>
                  <a:srgbClr val="3F988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张新忠</a:t>
            </a:r>
            <a:endParaRPr lang="zh-CN" altLang="en-US" sz="2000" b="0" dirty="0">
              <a:solidFill>
                <a:srgbClr val="3F988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>
            <p:custDataLst>
              <p:tags r:id="rId1"/>
            </p:custDataLst>
          </p:nvPr>
        </p:nvSpPr>
        <p:spPr>
          <a:xfrm>
            <a:off x="4023816" y="1123491"/>
            <a:ext cx="4464149" cy="4914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30000"/>
              </a:lnSpc>
            </a:pPr>
            <a:r>
              <a:rPr lang="zh-CN" altLang="en-US" sz="2000" b="1" spc="120">
                <a:solidFill>
                  <a:srgbClr val="2EC0AB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什么是</a:t>
            </a:r>
            <a:r>
              <a:rPr lang="en-US" altLang="zh-CN" sz="2000" b="1" spc="120">
                <a:solidFill>
                  <a:srgbClr val="2EC0AB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APT</a:t>
            </a:r>
            <a:endParaRPr lang="en-US" altLang="zh-CN" sz="2000" b="1" spc="120">
              <a:solidFill>
                <a:srgbClr val="2EC0AB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1" name="文本框 10"/>
          <p:cNvSpPr txBox="1"/>
          <p:nvPr>
            <p:custDataLst>
              <p:tags r:id="rId2"/>
            </p:custDataLst>
          </p:nvPr>
        </p:nvSpPr>
        <p:spPr>
          <a:xfrm>
            <a:off x="3466059" y="1123491"/>
            <a:ext cx="538163" cy="4914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30000"/>
              </a:lnSpc>
            </a:pPr>
            <a:r>
              <a:rPr lang="en-US" altLang="zh-CN" sz="2000" b="1" dirty="0">
                <a:solidFill>
                  <a:srgbClr val="2EC0AB">
                    <a:alpha val="42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en-US" altLang="zh-CN" sz="2000" b="1" dirty="0">
              <a:solidFill>
                <a:srgbClr val="2EC0AB">
                  <a:alpha val="42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>
            <p:custDataLst>
              <p:tags r:id="rId3"/>
            </p:custDataLst>
          </p:nvPr>
        </p:nvSpPr>
        <p:spPr>
          <a:xfrm>
            <a:off x="4023816" y="1683203"/>
            <a:ext cx="4464149" cy="4914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30000"/>
              </a:lnSpc>
            </a:pPr>
            <a:r>
              <a:rPr lang="zh-CN" altLang="en-US" sz="2000" b="1" spc="120">
                <a:solidFill>
                  <a:srgbClr val="2EC0AB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相关类介绍</a:t>
            </a:r>
            <a:endParaRPr lang="zh-CN" altLang="en-US" sz="2000" b="1" spc="120">
              <a:solidFill>
                <a:srgbClr val="2EC0AB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3" name="文本框 12"/>
          <p:cNvSpPr txBox="1"/>
          <p:nvPr>
            <p:custDataLst>
              <p:tags r:id="rId4"/>
            </p:custDataLst>
          </p:nvPr>
        </p:nvSpPr>
        <p:spPr>
          <a:xfrm>
            <a:off x="3466059" y="1683203"/>
            <a:ext cx="538163" cy="4914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30000"/>
              </a:lnSpc>
            </a:pPr>
            <a:r>
              <a:rPr lang="en-US" altLang="zh-CN" sz="2000" b="1" dirty="0">
                <a:solidFill>
                  <a:srgbClr val="2EC0AB">
                    <a:alpha val="42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en-US" altLang="zh-CN" sz="2000" b="1" dirty="0">
              <a:solidFill>
                <a:srgbClr val="2EC0AB">
                  <a:alpha val="42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文本框 37"/>
          <p:cNvSpPr txBox="1"/>
          <p:nvPr>
            <p:custDataLst>
              <p:tags r:id="rId5"/>
            </p:custDataLst>
          </p:nvPr>
        </p:nvSpPr>
        <p:spPr>
          <a:xfrm>
            <a:off x="4023816" y="2233391"/>
            <a:ext cx="4464149" cy="4914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30000"/>
              </a:lnSpc>
            </a:pPr>
            <a:r>
              <a:rPr lang="zh-CN" altLang="en-US" sz="2000" b="1" spc="120">
                <a:solidFill>
                  <a:srgbClr val="2EC0AB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使用</a:t>
            </a:r>
            <a:endParaRPr lang="zh-CN" altLang="en-US" sz="2000" b="1" spc="120">
              <a:solidFill>
                <a:srgbClr val="2EC0AB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9" name="文本框 38"/>
          <p:cNvSpPr txBox="1"/>
          <p:nvPr>
            <p:custDataLst>
              <p:tags r:id="rId6"/>
            </p:custDataLst>
          </p:nvPr>
        </p:nvSpPr>
        <p:spPr>
          <a:xfrm>
            <a:off x="3466059" y="2242916"/>
            <a:ext cx="538163" cy="4914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30000"/>
              </a:lnSpc>
            </a:pPr>
            <a:r>
              <a:rPr lang="en-US" altLang="zh-CN" sz="2000" b="1" dirty="0">
                <a:solidFill>
                  <a:srgbClr val="2EC0AB">
                    <a:alpha val="42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en-US" altLang="zh-CN" sz="2000" b="1" dirty="0">
              <a:solidFill>
                <a:srgbClr val="2EC0AB">
                  <a:alpha val="42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文本框 39"/>
          <p:cNvSpPr txBox="1"/>
          <p:nvPr>
            <p:custDataLst>
              <p:tags r:id="rId7"/>
            </p:custDataLst>
          </p:nvPr>
        </p:nvSpPr>
        <p:spPr>
          <a:xfrm>
            <a:off x="4023816" y="2782283"/>
            <a:ext cx="4464149" cy="4914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30000"/>
              </a:lnSpc>
            </a:pPr>
            <a:r>
              <a:rPr lang="zh-CN" altLang="en-US" sz="2000" b="1" spc="120">
                <a:solidFill>
                  <a:srgbClr val="2EC0AB"/>
                </a:solidFill>
                <a:ea typeface="微软雅黑" panose="020B0503020204020204" pitchFamily="34" charset="-122"/>
                <a:sym typeface="+mn-ea"/>
              </a:rPr>
              <a:t>开源项目中运用</a:t>
            </a:r>
            <a:endParaRPr lang="zh-CN" altLang="en-US" sz="2000" b="1" spc="120">
              <a:solidFill>
                <a:srgbClr val="2EC0AB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1" name="文本框 40"/>
          <p:cNvSpPr txBox="1"/>
          <p:nvPr>
            <p:custDataLst>
              <p:tags r:id="rId8"/>
            </p:custDataLst>
          </p:nvPr>
        </p:nvSpPr>
        <p:spPr>
          <a:xfrm>
            <a:off x="3466059" y="2782283"/>
            <a:ext cx="538163" cy="4914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30000"/>
              </a:lnSpc>
            </a:pPr>
            <a:r>
              <a:rPr lang="en-US" altLang="zh-CN" sz="2000" b="1" dirty="0">
                <a:solidFill>
                  <a:srgbClr val="2EC0AB">
                    <a:alpha val="42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  <a:endParaRPr lang="en-US" altLang="zh-CN" sz="2000" b="1" dirty="0">
              <a:solidFill>
                <a:srgbClr val="2EC0AB">
                  <a:alpha val="42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MH_Others_1"/>
          <p:cNvSpPr txBox="1"/>
          <p:nvPr userDrawn="1">
            <p:custDataLst>
              <p:tags r:id="rId9"/>
            </p:custDataLst>
          </p:nvPr>
        </p:nvSpPr>
        <p:spPr>
          <a:xfrm>
            <a:off x="1048068" y="1825308"/>
            <a:ext cx="1757045" cy="67691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p>
            <a:pPr algn="ctr"/>
            <a:r>
              <a:rPr lang="zh-CN" altLang="en-US" sz="4400" dirty="0">
                <a:solidFill>
                  <a:srgbClr val="2EC0AB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目  录</a:t>
            </a:r>
            <a:endParaRPr lang="zh-CN" altLang="en-US" sz="4400" dirty="0">
              <a:solidFill>
                <a:srgbClr val="2EC0AB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" name="MH_Others_2"/>
          <p:cNvSpPr txBox="1"/>
          <p:nvPr userDrawn="1">
            <p:custDataLst>
              <p:tags r:id="rId10"/>
            </p:custDataLst>
          </p:nvPr>
        </p:nvSpPr>
        <p:spPr>
          <a:xfrm>
            <a:off x="1144270" y="2616200"/>
            <a:ext cx="1564640" cy="27686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p>
            <a:pPr algn="dist">
              <a:defRPr/>
            </a:pPr>
            <a:r>
              <a:rPr lang="en-US" altLang="zh-CN" b="1" dirty="0">
                <a:solidFill>
                  <a:srgbClr val="2EC0AB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CONTENTS</a:t>
            </a:r>
            <a:endParaRPr lang="en-US" altLang="zh-CN" sz="2000" b="1" dirty="0">
              <a:solidFill>
                <a:srgbClr val="2EC0AB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1127125" y="2552065"/>
            <a:ext cx="1606550" cy="0"/>
          </a:xfrm>
          <a:prstGeom prst="line">
            <a:avLst/>
          </a:prstGeom>
          <a:ln>
            <a:solidFill>
              <a:srgbClr val="1BAC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1"/>
    </p:custData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" name="文本框 11"/>
          <p:cNvSpPr txBox="1"/>
          <p:nvPr>
            <p:custDataLst>
              <p:tags r:id="rId1"/>
            </p:custDataLst>
          </p:nvPr>
        </p:nvSpPr>
        <p:spPr>
          <a:xfrm>
            <a:off x="392906" y="1655684"/>
            <a:ext cx="1983581" cy="1570646"/>
          </a:xfrm>
          <a:prstGeom prst="rect">
            <a:avLst/>
          </a:prstGeom>
          <a:noFill/>
        </p:spPr>
        <p:txBody>
          <a:bodyPr lIns="68580" tIns="34290" rIns="68580" bIns="34290" anchor="ctr" anchorCtr="1">
            <a:normAutofit/>
          </a:bodyPr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0000"/>
              <a:buFontTx/>
              <a:buNone/>
            </a:pPr>
            <a:r>
              <a:rPr kumimoji="0" lang="zh-CN" altLang="en-US" sz="3000" b="1" i="0" kern="1200" cap="none" spc="300" normalizeH="0" noProof="0">
                <a:ln>
                  <a:noFill/>
                </a:ln>
                <a:solidFill>
                  <a:srgbClr val="42C6B3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什么</a:t>
            </a:r>
            <a:r>
              <a:rPr kumimoji="0" lang="en-US" altLang="zh-CN" sz="3000" b="1" i="0" kern="1200" cap="none" spc="300" normalizeH="0" noProof="0">
                <a:ln>
                  <a:noFill/>
                </a:ln>
                <a:solidFill>
                  <a:srgbClr val="42C6B3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APT</a:t>
            </a:r>
            <a:endParaRPr kumimoji="0" lang="en-US" altLang="zh-CN" sz="3000" b="1" i="0" kern="1200" cap="none" spc="300" normalizeH="0" noProof="0">
              <a:ln>
                <a:noFill/>
              </a:ln>
              <a:solidFill>
                <a:srgbClr val="42C6B3"/>
              </a:solidFill>
              <a:effectLst/>
              <a:latin typeface="Arial" panose="020B0604020202020204" pitchFamily="34" charset="0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矩形 3"/>
          <p:cNvSpPr/>
          <p:nvPr>
            <p:custDataLst>
              <p:tags r:id="rId2"/>
            </p:custDataLst>
          </p:nvPr>
        </p:nvSpPr>
        <p:spPr>
          <a:xfrm>
            <a:off x="575269" y="3226329"/>
            <a:ext cx="1617909" cy="93848"/>
          </a:xfrm>
          <a:prstGeom prst="rect">
            <a:avLst/>
          </a:prstGeom>
          <a:solidFill>
            <a:srgbClr val="39C7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350" b="0" i="0" u="none" strike="noStrike" kern="1200" cap="none" spc="0" normalizeH="0" baseline="0" noProof="1">
              <a:ln>
                <a:noFill/>
              </a:ln>
              <a:solidFill>
                <a:srgbClr val="42C6B3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" name="任意多边形 6"/>
          <p:cNvSpPr/>
          <p:nvPr>
            <p:custDataLst>
              <p:tags r:id="rId3"/>
            </p:custDataLst>
          </p:nvPr>
        </p:nvSpPr>
        <p:spPr>
          <a:xfrm>
            <a:off x="1733550" y="709613"/>
            <a:ext cx="6669881" cy="3725466"/>
          </a:xfrm>
          <a:custGeom>
            <a:avLst/>
            <a:gdLst>
              <a:gd name="connsiteX0" fmla="*/ 5 w 14004"/>
              <a:gd name="connsiteY0" fmla="*/ 1622 h 7822"/>
              <a:gd name="connsiteX1" fmla="*/ 0 w 14004"/>
              <a:gd name="connsiteY1" fmla="*/ 0 h 7822"/>
              <a:gd name="connsiteX2" fmla="*/ 14004 w 14004"/>
              <a:gd name="connsiteY2" fmla="*/ 0 h 7822"/>
              <a:gd name="connsiteX3" fmla="*/ 14004 w 14004"/>
              <a:gd name="connsiteY3" fmla="*/ 7822 h 7822"/>
              <a:gd name="connsiteX4" fmla="*/ 0 w 14004"/>
              <a:gd name="connsiteY4" fmla="*/ 7822 h 7822"/>
              <a:gd name="connsiteX5" fmla="*/ 5 w 14004"/>
              <a:gd name="connsiteY5" fmla="*/ 6212 h 7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004" h="7822">
                <a:moveTo>
                  <a:pt x="5" y="1622"/>
                </a:moveTo>
                <a:lnTo>
                  <a:pt x="0" y="0"/>
                </a:lnTo>
                <a:lnTo>
                  <a:pt x="14004" y="0"/>
                </a:lnTo>
                <a:lnTo>
                  <a:pt x="14004" y="7822"/>
                </a:lnTo>
                <a:lnTo>
                  <a:pt x="0" y="7822"/>
                </a:lnTo>
                <a:lnTo>
                  <a:pt x="5" y="6212"/>
                </a:lnTo>
              </a:path>
            </a:pathLst>
          </a:custGeom>
          <a:noFill/>
          <a:ln w="19050">
            <a:solidFill>
              <a:schemeClr val="bg1">
                <a:lumMod val="85000"/>
                <a:alpha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35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133600" y="1082675"/>
            <a:ext cx="6254750" cy="24612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Wingdings" panose="05000000000000000000" charset="0"/>
              <a:buChar char="l"/>
            </a:pPr>
            <a:r>
              <a:rPr lang="zh-CN" altLang="en-US" sz="1400"/>
              <a:t>命令行工具apt，注解处理工具，根据被指定的源文件中存在的注解，查找并执行注解处理器。</a:t>
            </a:r>
            <a:endParaRPr lang="zh-CN" altLang="en-US" sz="1400"/>
          </a:p>
          <a:p>
            <a:pPr marL="285750" indent="-285750">
              <a:buFont typeface="Wingdings" panose="05000000000000000000" charset="0"/>
              <a:buChar char="l"/>
            </a:pPr>
            <a:r>
              <a:rPr lang="zh-CN" altLang="en-US" sz="1400"/>
              <a:t>处理工具，根据被检查的指定源文件中存在的注释，找到并执行注释处理程序。</a:t>
            </a:r>
            <a:endParaRPr lang="zh-CN" altLang="en-US" sz="1400"/>
          </a:p>
          <a:p>
            <a:pPr marL="285750" indent="-285750">
              <a:buFont typeface="Wingdings" panose="05000000000000000000" charset="0"/>
              <a:buChar char="l"/>
            </a:pPr>
            <a:r>
              <a:rPr lang="zh-CN" altLang="en-US" sz="1400"/>
              <a:t>检查的指定源文件中存在的注释。注释处理器使用一组反射性API和支持性基础设施 来执行他们对程序注释的处理（JSR 175）。</a:t>
            </a:r>
            <a:endParaRPr lang="zh-CN" altLang="en-US" sz="1400"/>
          </a:p>
          <a:p>
            <a:pPr marL="285750" indent="-285750">
              <a:buFont typeface="Wingdings" panose="05000000000000000000" charset="0"/>
              <a:buChar char="l"/>
            </a:pPr>
            <a:r>
              <a:rPr lang="zh-CN" altLang="en-US" sz="1400"/>
              <a:t>反射性API提供了一个 构建时的、基于源代码的、只读的程序结构视图。这些反思性API是 这些反射式API被设计为在添加了泛型之后对JavaTM编程语言的类型系统进行简洁的建模。</a:t>
            </a:r>
            <a:endParaRPr lang="zh-CN" altLang="en-US" sz="1400"/>
          </a:p>
          <a:p>
            <a:pPr marL="285750" indent="-285750">
              <a:buFont typeface="Wingdings" panose="05000000000000000000" charset="0"/>
              <a:buChar char="l"/>
            </a:pPr>
            <a:r>
              <a:rPr lang="zh-CN" altLang="en-US" sz="1400"/>
              <a:t>泛型（JSR 14）后，对JavaTM编程语言的类型系统进行了简洁的建模。首先，apt运行注释处理器，可以产生新的源代码和其他文件。</a:t>
            </a:r>
            <a:endParaRPr lang="zh-CN" altLang="en-US" sz="1400"/>
          </a:p>
        </p:txBody>
      </p:sp>
    </p:spTree>
    <p:custDataLst>
      <p:tags r:id="rId4"/>
    </p:custData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框 2"/>
          <p:cNvSpPr txBox="1"/>
          <p:nvPr/>
        </p:nvSpPr>
        <p:spPr>
          <a:xfrm>
            <a:off x="641350" y="379095"/>
            <a:ext cx="405320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spc="120">
                <a:solidFill>
                  <a:srgbClr val="2EC0AB"/>
                </a:solidFill>
                <a:ea typeface="微软雅黑" panose="020B0503020204020204" pitchFamily="34" charset="-122"/>
                <a:sym typeface="+mn-ea"/>
              </a:rPr>
              <a:t>相关类</a:t>
            </a:r>
            <a:endParaRPr lang="zh-CN" altLang="en-US" sz="2400" spc="120">
              <a:solidFill>
                <a:srgbClr val="2EC0AB"/>
              </a:solidFill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069975" y="1075690"/>
            <a:ext cx="7024370" cy="2584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Wingdings" panose="05000000000000000000" charset="0"/>
              <a:buChar char="l"/>
            </a:pPr>
            <a:r>
              <a:rPr lang="en-US" altLang="zh-CN"/>
              <a:t> Annotation Process Tool API</a:t>
            </a:r>
            <a:endParaRPr lang="en-US" altLang="zh-CN"/>
          </a:p>
          <a:p>
            <a:pPr marL="742950" lvl="1" indent="-285750">
              <a:buFont typeface="Wingdings" panose="05000000000000000000" charset="0"/>
              <a:buChar char="l"/>
            </a:pPr>
            <a:r>
              <a:rPr lang="en-US" altLang="zh-CN"/>
              <a:t>javax.annotation.processing.Processor</a:t>
            </a:r>
            <a:endParaRPr lang="en-US" altLang="zh-CN"/>
          </a:p>
          <a:p>
            <a:pPr marL="742950" lvl="1" indent="-285750">
              <a:buFont typeface="Wingdings" panose="05000000000000000000" charset="0"/>
              <a:buChar char="l"/>
            </a:pPr>
            <a:r>
              <a:rPr lang="en-US" altLang="zh-CN"/>
              <a:t>javax.annotation.processing.AbstractProcessor</a:t>
            </a:r>
            <a:endParaRPr lang="en-US" altLang="zh-CN"/>
          </a:p>
          <a:p>
            <a:pPr marL="742950" lvl="1" indent="-285750">
              <a:buFont typeface="Wingdings" panose="05000000000000000000" charset="0"/>
              <a:buChar char="l"/>
            </a:pPr>
            <a:r>
              <a:rPr lang="en-US" altLang="zh-CN"/>
              <a:t>javax.annotation.processing.ProcessingEnvironment</a:t>
            </a:r>
            <a:endParaRPr lang="en-US" altLang="zh-CN"/>
          </a:p>
          <a:p>
            <a:pPr marL="285750" lvl="0" indent="-285750">
              <a:buFont typeface="Wingdings" panose="05000000000000000000" charset="0"/>
              <a:buChar char="l"/>
            </a:pPr>
            <a:r>
              <a:rPr lang="en-US" altLang="zh-CN"/>
              <a:t>Language Model API</a:t>
            </a:r>
            <a:endParaRPr lang="en-US" altLang="zh-CN"/>
          </a:p>
          <a:p>
            <a:pPr marL="742950" lvl="1" indent="-285750">
              <a:buFont typeface="Wingdings" panose="05000000000000000000" charset="0"/>
              <a:buChar char="l"/>
            </a:pPr>
            <a:r>
              <a:rPr lang="en-US" altLang="zh-CN"/>
              <a:t>javax.lang.model.element.Element</a:t>
            </a:r>
            <a:endParaRPr lang="en-US" altLang="zh-CN"/>
          </a:p>
          <a:p>
            <a:pPr marL="742950" lvl="1" indent="-285750">
              <a:buFont typeface="Wingdings" panose="05000000000000000000" charset="0"/>
              <a:buChar char="l"/>
            </a:pPr>
            <a:r>
              <a:rPr lang="en-US" altLang="zh-CN"/>
              <a:t>javax.lang.model.type.TypeMirror</a:t>
            </a:r>
            <a:endParaRPr lang="en-US" altLang="zh-CN"/>
          </a:p>
          <a:p>
            <a:pPr marL="742950" lvl="1" indent="-285750">
              <a:buFont typeface="Wingdings" panose="05000000000000000000" charset="0"/>
              <a:buChar char="l"/>
            </a:pPr>
            <a:r>
              <a:rPr lang="en-US" altLang="zh-CN"/>
              <a:t>javax.lang.model.type.TypeKind</a:t>
            </a:r>
            <a:endParaRPr lang="en-US" altLang="zh-CN"/>
          </a:p>
          <a:p>
            <a:endParaRPr lang="en-US" altLang="zh-CN"/>
          </a:p>
        </p:txBody>
      </p:sp>
    </p:spTree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任意多边形: 形状 5"/>
          <p:cNvSpPr/>
          <p:nvPr>
            <p:custDataLst>
              <p:tags r:id="rId1"/>
            </p:custDataLst>
          </p:nvPr>
        </p:nvSpPr>
        <p:spPr>
          <a:xfrm flipH="1">
            <a:off x="3357774" y="0"/>
            <a:ext cx="5786226" cy="5143500"/>
          </a:xfrm>
          <a:custGeom>
            <a:avLst/>
            <a:gdLst>
              <a:gd name="connsiteX0" fmla="*/ 1736336 w 7714968"/>
              <a:gd name="connsiteY0" fmla="*/ 0 h 6858000"/>
              <a:gd name="connsiteX1" fmla="*/ 5645816 w 7714968"/>
              <a:gd name="connsiteY1" fmla="*/ 0 h 6858000"/>
              <a:gd name="connsiteX2" fmla="*/ 5839302 w 7714968"/>
              <a:gd name="connsiteY2" fmla="*/ 113594 h 6858000"/>
              <a:gd name="connsiteX3" fmla="*/ 7714968 w 7714968"/>
              <a:gd name="connsiteY3" fmla="*/ 3516874 h 6858000"/>
              <a:gd name="connsiteX4" fmla="*/ 5940720 w 7714968"/>
              <a:gd name="connsiteY4" fmla="*/ 6853836 h 6858000"/>
              <a:gd name="connsiteX5" fmla="*/ 5934226 w 7714968"/>
              <a:gd name="connsiteY5" fmla="*/ 6858000 h 6858000"/>
              <a:gd name="connsiteX6" fmla="*/ 1447412 w 7714968"/>
              <a:gd name="connsiteY6" fmla="*/ 6858000 h 6858000"/>
              <a:gd name="connsiteX7" fmla="*/ 1440740 w 7714968"/>
              <a:gd name="connsiteY7" fmla="*/ 6853836 h 6858000"/>
              <a:gd name="connsiteX8" fmla="*/ 106742 w 7714968"/>
              <a:gd name="connsiteY8" fmla="*/ 5348915 h 6858000"/>
              <a:gd name="connsiteX9" fmla="*/ 0 w 7714968"/>
              <a:gd name="connsiteY9" fmla="*/ 5120268 h 6858000"/>
              <a:gd name="connsiteX10" fmla="*/ 0 w 7714968"/>
              <a:gd name="connsiteY10" fmla="*/ 1910728 h 6858000"/>
              <a:gd name="connsiteX11" fmla="*/ 2094 w 7714968"/>
              <a:gd name="connsiteY11" fmla="*/ 1905464 h 6858000"/>
              <a:gd name="connsiteX12" fmla="*/ 1486117 w 7714968"/>
              <a:gd name="connsiteY12" fmla="*/ 14970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714968" h="6858000">
                <a:moveTo>
                  <a:pt x="1736336" y="0"/>
                </a:moveTo>
                <a:lnTo>
                  <a:pt x="5645816" y="0"/>
                </a:lnTo>
                <a:lnTo>
                  <a:pt x="5839302" y="113594"/>
                </a:lnTo>
                <a:cubicBezTo>
                  <a:pt x="6966500" y="826715"/>
                  <a:pt x="7714968" y="2084387"/>
                  <a:pt x="7714968" y="3516874"/>
                </a:cubicBezTo>
                <a:cubicBezTo>
                  <a:pt x="7714968" y="4905952"/>
                  <a:pt x="7011174" y="6130651"/>
                  <a:pt x="5940720" y="6853836"/>
                </a:cubicBezTo>
                <a:lnTo>
                  <a:pt x="5934226" y="6858000"/>
                </a:lnTo>
                <a:lnTo>
                  <a:pt x="1447412" y="6858000"/>
                </a:lnTo>
                <a:lnTo>
                  <a:pt x="1440740" y="6853836"/>
                </a:lnTo>
                <a:cubicBezTo>
                  <a:pt x="878752" y="6474164"/>
                  <a:pt x="417824" y="5956262"/>
                  <a:pt x="106742" y="5348915"/>
                </a:cubicBezTo>
                <a:lnTo>
                  <a:pt x="0" y="5120268"/>
                </a:lnTo>
                <a:lnTo>
                  <a:pt x="0" y="1910728"/>
                </a:lnTo>
                <a:lnTo>
                  <a:pt x="2094" y="1905464"/>
                </a:lnTo>
                <a:cubicBezTo>
                  <a:pt x="316870" y="1185936"/>
                  <a:pt x="836008" y="576218"/>
                  <a:pt x="1486117" y="149702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350">
              <a:solidFill>
                <a:schemeClr val="lt1"/>
              </a:solidFill>
            </a:endParaRPr>
          </a:p>
        </p:txBody>
      </p:sp>
      <p:sp>
        <p:nvSpPr>
          <p:cNvPr id="7" name="任意多边形: 形状 6"/>
          <p:cNvSpPr/>
          <p:nvPr>
            <p:custDataLst>
              <p:tags r:id="rId2"/>
            </p:custDataLst>
          </p:nvPr>
        </p:nvSpPr>
        <p:spPr>
          <a:xfrm flipH="1">
            <a:off x="3519915" y="0"/>
            <a:ext cx="5485269" cy="5143500"/>
          </a:xfrm>
          <a:custGeom>
            <a:avLst/>
            <a:gdLst>
              <a:gd name="connsiteX0" fmla="*/ 2390577 w 7313692"/>
              <a:gd name="connsiteY0" fmla="*/ 0 h 6858000"/>
              <a:gd name="connsiteX1" fmla="*/ 4923117 w 7313692"/>
              <a:gd name="connsiteY1" fmla="*/ 0 h 6858000"/>
              <a:gd name="connsiteX2" fmla="*/ 5141490 w 7313692"/>
              <a:gd name="connsiteY2" fmla="*/ 86476 h 6858000"/>
              <a:gd name="connsiteX3" fmla="*/ 7313692 w 7313692"/>
              <a:gd name="connsiteY3" fmla="*/ 3429383 h 6858000"/>
              <a:gd name="connsiteX4" fmla="*/ 5141490 w 7313692"/>
              <a:gd name="connsiteY4" fmla="*/ 6772292 h 6858000"/>
              <a:gd name="connsiteX5" fmla="*/ 4925055 w 7313692"/>
              <a:gd name="connsiteY5" fmla="*/ 6858000 h 6858000"/>
              <a:gd name="connsiteX6" fmla="*/ 2388638 w 7313692"/>
              <a:gd name="connsiteY6" fmla="*/ 6858000 h 6858000"/>
              <a:gd name="connsiteX7" fmla="*/ 2172202 w 7313692"/>
              <a:gd name="connsiteY7" fmla="*/ 6772292 h 6858000"/>
              <a:gd name="connsiteX8" fmla="*/ 0 w 7313692"/>
              <a:gd name="connsiteY8" fmla="*/ 3429383 h 6858000"/>
              <a:gd name="connsiteX9" fmla="*/ 2172202 w 7313692"/>
              <a:gd name="connsiteY9" fmla="*/ 8647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313692" h="6858000">
                <a:moveTo>
                  <a:pt x="2390577" y="0"/>
                </a:moveTo>
                <a:lnTo>
                  <a:pt x="4923117" y="0"/>
                </a:lnTo>
                <a:lnTo>
                  <a:pt x="5141490" y="86476"/>
                </a:lnTo>
                <a:cubicBezTo>
                  <a:pt x="6421307" y="655715"/>
                  <a:pt x="7313692" y="1938335"/>
                  <a:pt x="7313692" y="3429383"/>
                </a:cubicBezTo>
                <a:cubicBezTo>
                  <a:pt x="7313692" y="4920432"/>
                  <a:pt x="6421308" y="6203052"/>
                  <a:pt x="5141490" y="6772292"/>
                </a:cubicBezTo>
                <a:lnTo>
                  <a:pt x="4925055" y="6858000"/>
                </a:lnTo>
                <a:lnTo>
                  <a:pt x="2388638" y="6858000"/>
                </a:lnTo>
                <a:lnTo>
                  <a:pt x="2172202" y="6772292"/>
                </a:lnTo>
                <a:cubicBezTo>
                  <a:pt x="892385" y="6203052"/>
                  <a:pt x="0" y="4920432"/>
                  <a:pt x="0" y="3429383"/>
                </a:cubicBezTo>
                <a:cubicBezTo>
                  <a:pt x="0" y="1938335"/>
                  <a:pt x="892385" y="655715"/>
                  <a:pt x="2172202" y="86476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350">
              <a:solidFill>
                <a:schemeClr val="accent1"/>
              </a:solidFill>
            </a:endParaRPr>
          </a:p>
        </p:txBody>
      </p:sp>
      <p:sp>
        <p:nvSpPr>
          <p:cNvPr id="8" name="椭圆 7"/>
          <p:cNvSpPr/>
          <p:nvPr>
            <p:custDataLst>
              <p:tags r:id="rId3"/>
            </p:custDataLst>
          </p:nvPr>
        </p:nvSpPr>
        <p:spPr>
          <a:xfrm flipH="1">
            <a:off x="3718109" y="18658"/>
            <a:ext cx="5088882" cy="5088882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350">
              <a:solidFill>
                <a:schemeClr val="lt1"/>
              </a:solidFill>
            </a:endParaRPr>
          </a:p>
        </p:txBody>
      </p:sp>
      <p:sp>
        <p:nvSpPr>
          <p:cNvPr id="4" name="文本框 3"/>
          <p:cNvSpPr txBox="1"/>
          <p:nvPr>
            <p:custDataLst>
              <p:tags r:id="rId4"/>
            </p:custDataLst>
          </p:nvPr>
        </p:nvSpPr>
        <p:spPr>
          <a:xfrm>
            <a:off x="1835785" y="1116965"/>
            <a:ext cx="6021705" cy="2891155"/>
          </a:xfrm>
          <a:prstGeom prst="rect">
            <a:avLst/>
          </a:prstGeom>
          <a:noFill/>
        </p:spPr>
        <p:txBody>
          <a:bodyPr wrap="square" lIns="67627" tIns="35242" rIns="67627" bIns="35242" rtlCol="0" anchor="ctr" anchorCtr="0">
            <a:normAutofit lnSpcReduction="10000"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Aft>
                <a:spcPts val="1000"/>
              </a:spcAft>
              <a:defRPr sz="1600" spc="150"/>
            </a:lvl1pPr>
          </a:lstStyle>
          <a:p>
            <a:pPr marL="0" lvl="0" indent="-357505" algn="l" fontAlgn="ctr">
              <a:lnSpc>
                <a:spcPct val="16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 typeface="Wingdings" panose="05000000000000000000" pitchFamily="2" charset="2"/>
              <a:buNone/>
            </a:pPr>
            <a:r>
              <a:rPr lang="zh-CN" altLang="en-US" sz="1400" b="1" spc="2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参考：</a:t>
            </a:r>
            <a:r>
              <a:rPr lang="zh-CN" altLang="en-US" sz="1000" b="1" spc="2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org.participate.processing.RepositoryAnnotationProcess</a:t>
            </a:r>
            <a:endParaRPr lang="zh-CN" altLang="en-US" sz="1000" b="1" spc="20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349160" y="1304925"/>
            <a:ext cx="2690813" cy="2027873"/>
          </a:xfrm>
          <a:prstGeom prst="rect">
            <a:avLst/>
          </a:prstGeom>
          <a:noFill/>
        </p:spPr>
        <p:txBody>
          <a:bodyPr wrap="square" lIns="67627" tIns="35242" rIns="67627" bIns="35242" rtlCol="0" anchor="ctr" anchorCtr="0">
            <a:normAutofit lnSpcReduction="10000"/>
          </a:bodyPr>
          <a:lstStyle/>
          <a:p>
            <a:pPr marL="0" indent="0" algn="l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3600" b="1" spc="500">
                <a:solidFill>
                  <a:srgbClr val="42C6B3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使用</a:t>
            </a:r>
            <a:endParaRPr lang="zh-CN" altLang="en-US" sz="3600" b="1" spc="500">
              <a:solidFill>
                <a:srgbClr val="42C6B3"/>
              </a:solidFill>
              <a:latin typeface="Arial" panose="020B0604020202020204" pitchFamily="34" charset="0"/>
              <a:ea typeface="微软雅黑" panose="020B0503020204020204" pitchFamily="34" charset="-122"/>
              <a:sym typeface="+mn-ea"/>
            </a:endParaRPr>
          </a:p>
        </p:txBody>
      </p:sp>
    </p:spTree>
    <p:custDataLst>
      <p:tags r:id="rId6"/>
    </p:custData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框 2"/>
          <p:cNvSpPr txBox="1"/>
          <p:nvPr/>
        </p:nvSpPr>
        <p:spPr>
          <a:xfrm>
            <a:off x="641350" y="379095"/>
            <a:ext cx="405320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spc="120">
                <a:solidFill>
                  <a:srgbClr val="2EC0AB"/>
                </a:solidFill>
                <a:ea typeface="微软雅黑" panose="020B0503020204020204" pitchFamily="34" charset="-122"/>
                <a:sym typeface="+mn-ea"/>
              </a:rPr>
              <a:t>开源项目中运用</a:t>
            </a:r>
            <a:endParaRPr lang="zh-CN" altLang="en-US" sz="2400" spc="120">
              <a:solidFill>
                <a:srgbClr val="2EC0AB"/>
              </a:solidFill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060065" y="1564005"/>
            <a:ext cx="2581910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285750" indent="-285750">
              <a:buFont typeface="Wingdings" panose="05000000000000000000" charset="0"/>
              <a:buChar char="l"/>
            </a:pPr>
            <a:r>
              <a:rPr lang="en-US" altLang="zh-CN"/>
              <a:t>spring-content-indexer</a:t>
            </a:r>
            <a:endParaRPr lang="en-US" altLang="zh-CN"/>
          </a:p>
          <a:p>
            <a:pPr marL="285750" indent="-285750">
              <a:buFont typeface="Wingdings" panose="05000000000000000000" charset="0"/>
              <a:buChar char="l"/>
            </a:pPr>
            <a:r>
              <a:rPr lang="en-US" altLang="zh-CN"/>
              <a:t>lombok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</p:txBody>
      </p:sp>
    </p:spTree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1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05320" y="378460"/>
            <a:ext cx="1395095" cy="138430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7308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7308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TEMPLATE_THUMBS_INDEX" val="1"/>
  <p:tag name="KSO_WM_TEMPLATE_SUBCATEGORY" val="0"/>
  <p:tag name="KSO_WM_TAG_VERSION" val="1.0"/>
  <p:tag name="KSO_WM_BEAUTIFY_FLAG" val="#wm#"/>
  <p:tag name="KSO_WM_TEMPLATE_CATEGORY" val="custom"/>
  <p:tag name="KSO_WM_TEMPLATE_INDEX" val="20187308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UNIT_ISCONTENTSTITLE" val="0"/>
  <p:tag name="KSO_WM_UNIT_PRESET_TEXT" val="空白演示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87308_1*a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66.xml><?xml version="1.0" encoding="utf-8"?>
<p:tagLst xmlns:p="http://schemas.openxmlformats.org/presentationml/2006/main">
  <p:tag name="KSO_WM_UNIT_ISCONTENTSTITLE" val="0"/>
  <p:tag name="KSO_WM_UNIT_PRESET_TEXT" val="空白演示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87308_1*a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67.xml><?xml version="1.0" encoding="utf-8"?>
<p:tagLst xmlns:p="http://schemas.openxmlformats.org/presentationml/2006/main">
  <p:tag name="KSO_WM_TEMPLATE_TOPIC_ID" val="2869567"/>
  <p:tag name="KSO_WM_TEMPLATE_OUTLINE_ID" val="15"/>
  <p:tag name="KSO_WM_TEMPLATE_SCENE_ID" val="1"/>
  <p:tag name="KSO_WM_TEMPLATE_JOB_ID" val="2"/>
  <p:tag name="KSO_WM_TEMPLATE_TOPIC_DEFAULT" val="1"/>
</p:tagLst>
</file>

<file path=ppt/tags/tag68.xml><?xml version="1.0" encoding="utf-8"?>
<p:tagLst xmlns:p="http://schemas.openxmlformats.org/presentationml/2006/main">
  <p:tag name="KSO_WM_UNIT_PRESET_TEXT" val="在此输入节标题1"/>
  <p:tag name="KSO_WM_UNIT_NOCLEAR" val="0"/>
  <p:tag name="KSO_WM_UNIT_VALUE" val="15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custom20187308_2*l_h_f*1_1_1"/>
  <p:tag name="KSO_WM_TEMPLATE_CATEGORY" val="custom"/>
  <p:tag name="KSO_WM_TEMPLATE_INDEX" val="20187308"/>
  <p:tag name="KSO_WM_UNIT_LAYERLEVEL" val="1_1_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custom20187308_2*l_h_i*1_1_1"/>
  <p:tag name="KSO_WM_TEMPLATE_CATEGORY" val="custom"/>
  <p:tag name="KSO_WM_TEMPLATE_INDEX" val="20187308"/>
  <p:tag name="KSO_WM_UNIT_LAYERLEVEL" val="1_1_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PRESET_TEXT" val="在此输入节标题2"/>
  <p:tag name="KSO_WM_UNIT_NOCLEAR" val="0"/>
  <p:tag name="KSO_WM_UNIT_VALUE" val="15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custom20187308_2*l_h_f*1_2_1"/>
  <p:tag name="KSO_WM_TEMPLATE_CATEGORY" val="custom"/>
  <p:tag name="KSO_WM_TEMPLATE_INDEX" val="20187308"/>
  <p:tag name="KSO_WM_UNIT_LAYERLEVEL" val="1_1_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custom20187308_2*l_h_i*1_2_1"/>
  <p:tag name="KSO_WM_TEMPLATE_CATEGORY" val="custom"/>
  <p:tag name="KSO_WM_TEMPLATE_INDEX" val="20187308"/>
  <p:tag name="KSO_WM_UNIT_LAYERLEVEL" val="1_1_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72.xml><?xml version="1.0" encoding="utf-8"?>
<p:tagLst xmlns:p="http://schemas.openxmlformats.org/presentationml/2006/main">
  <p:tag name="KSO_WM_UNIT_PRESET_TEXT" val="在此输入节标题3"/>
  <p:tag name="KSO_WM_UNIT_NOCLEAR" val="0"/>
  <p:tag name="KSO_WM_UNIT_VALUE" val="15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custom20187308_2*l_h_f*1_3_1"/>
  <p:tag name="KSO_WM_TEMPLATE_CATEGORY" val="custom"/>
  <p:tag name="KSO_WM_TEMPLATE_INDEX" val="20187308"/>
  <p:tag name="KSO_WM_UNIT_LAYERLEVEL" val="1_1_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1"/>
  <p:tag name="KSO_WM_UNIT_ID" val="custom20187308_2*l_h_i*1_3_1"/>
  <p:tag name="KSO_WM_TEMPLATE_CATEGORY" val="custom"/>
  <p:tag name="KSO_WM_TEMPLATE_INDEX" val="20187308"/>
  <p:tag name="KSO_WM_UNIT_LAYERLEVEL" val="1_1_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74.xml><?xml version="1.0" encoding="utf-8"?>
<p:tagLst xmlns:p="http://schemas.openxmlformats.org/presentationml/2006/main">
  <p:tag name="KSO_WM_UNIT_PRESET_TEXT" val="在此输入节标题4"/>
  <p:tag name="KSO_WM_UNIT_NOCLEAR" val="0"/>
  <p:tag name="KSO_WM_UNIT_VALUE" val="15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4_1"/>
  <p:tag name="KSO_WM_UNIT_ID" val="custom20187308_2*l_h_f*1_4_1"/>
  <p:tag name="KSO_WM_TEMPLATE_CATEGORY" val="custom"/>
  <p:tag name="KSO_WM_TEMPLATE_INDEX" val="20187308"/>
  <p:tag name="KSO_WM_UNIT_LAYERLEVEL" val="1_1_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1"/>
  <p:tag name="KSO_WM_UNIT_ID" val="custom20187308_2*l_h_i*1_4_1"/>
  <p:tag name="KSO_WM_TEMPLATE_CATEGORY" val="custom"/>
  <p:tag name="KSO_WM_TEMPLATE_INDEX" val="20187308"/>
  <p:tag name="KSO_WM_UNIT_LAYERLEVEL" val="1_1_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76.xml><?xml version="1.0" encoding="utf-8"?>
<p:tagLst xmlns:p="http://schemas.openxmlformats.org/presentationml/2006/main">
  <p:tag name="MH" val="20160830110146"/>
  <p:tag name="MH_LIBRARY" val="CONTENTS"/>
  <p:tag name="MH_TYPE" val="OTHERS"/>
  <p:tag name="ID" val="553512"/>
</p:tagLst>
</file>

<file path=ppt/tags/tag77.xml><?xml version="1.0" encoding="utf-8"?>
<p:tagLst xmlns:p="http://schemas.openxmlformats.org/presentationml/2006/main">
  <p:tag name="MH" val="20160830110146"/>
  <p:tag name="MH_LIBRARY" val="CONTENTS"/>
  <p:tag name="MH_TYPE" val="OTHERS"/>
  <p:tag name="ID" val="553512"/>
</p:tagLst>
</file>

<file path=ppt/tags/tag78.xml><?xml version="1.0" encoding="utf-8"?>
<p:tagLst xmlns:p="http://schemas.openxmlformats.org/presentationml/2006/main">
  <p:tag name="KSO_WM_SLIDE_MODEL_TYPE" val="dynamicNum"/>
</p:tagLst>
</file>

<file path=ppt/tags/tag79.xml><?xml version="1.0" encoding="utf-8"?>
<p:tagLst xmlns:p="http://schemas.openxmlformats.org/presentationml/2006/main">
  <p:tag name="KSO_WM_UNIT_ISCONTENTSTITLE" val="0"/>
  <p:tag name="KSO_WM_UNIT_NOCLEAR" val="0"/>
  <p:tag name="KSO_WM_UNIT_VALUE" val="14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00481_1*a*1"/>
  <p:tag name="KSO_WM_TEMPLATE_CATEGORY" val="diagram"/>
  <p:tag name="KSO_WM_TEMPLATE_INDEX" val="20200481"/>
  <p:tag name="KSO_WM_UNIT_LAYERLEVEL" val="1"/>
  <p:tag name="KSO_WM_TAG_VERSION" val="1.0"/>
  <p:tag name="KSO_WM_BEAUTIFY_FLAG" val="#wm#"/>
  <p:tag name="KSO_WM_UNIT_PRESET_TEXT" val="户外拓展&#13;训练目的"/>
  <p:tag name="KSO_WM_UNIT_ISNUMDGMTITLE" val="0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481_1*i*1"/>
  <p:tag name="KSO_WM_TEMPLATE_CATEGORY" val="diagram"/>
  <p:tag name="KSO_WM_TEMPLATE_INDEX" val="20200481"/>
  <p:tag name="KSO_WM_UNIT_LAYERLEVEL" val="1"/>
  <p:tag name="KSO_WM_TAG_VERSION" val="1.0"/>
  <p:tag name="KSO_WM_BEAUTIFY_FLAG" val="#wm#"/>
  <p:tag name="KSO_WM_UNIT_TYPE" val="i"/>
  <p:tag name="KSO_WM_UNIT_INDEX" val="1"/>
  <p:tag name="KSO_WM_UNIT_FILL_FORE_SCHEMECOLOR_INDEX_BRIGHTNESS" val="0"/>
  <p:tag name="KSO_WM_UNIT_FILL_FORE_SCHEMECOLOR_INDEX" val="5"/>
  <p:tag name="KSO_WM_UNIT_FILL_TYPE" val="1"/>
  <p:tag name="KSO_WM_UNIT_TEXT_FILL_FORE_SCHEMECOLOR_INDEX_BRIGHTNESS" val="0.15"/>
  <p:tag name="KSO_WM_UNIT_TEXT_FILL_FORE_SCHEMECOLOR_INDEX" val="13"/>
  <p:tag name="KSO_WM_UNIT_TEXT_FILL_TYPE" val="1"/>
</p:tagLst>
</file>

<file path=ppt/tags/tag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481_1*i*2"/>
  <p:tag name="KSO_WM_TEMPLATE_CATEGORY" val="diagram"/>
  <p:tag name="KSO_WM_TEMPLATE_INDEX" val="20200481"/>
  <p:tag name="KSO_WM_UNIT_LAYERLEVEL" val="1"/>
  <p:tag name="KSO_WM_TAG_VERSION" val="1.0"/>
  <p:tag name="KSO_WM_BEAUTIFY_FLAG" val="#wm#"/>
  <p:tag name="KSO_WM_UNIT_TYPE" val="i"/>
  <p:tag name="KSO_WM_UNIT_INDEX" val="2"/>
  <p:tag name="KSO_WM_UNIT_LINE_FORE_SCHEMECOLOR_INDEX_BRIGHTNESS" val="-0.15"/>
  <p:tag name="KSO_WM_UNIT_LINE_FORE_SCHEMECOLOR_INDEX" val="14"/>
  <p:tag name="KSO_WM_UNIT_LINE_FILL_TYPE" val="2"/>
</p:tagLst>
</file>

<file path=ppt/tags/tag82.xml><?xml version="1.0" encoding="utf-8"?>
<p:tagLst xmlns:p="http://schemas.openxmlformats.org/presentationml/2006/main">
  <p:tag name="KSO_WM_SLIDE_ID" val="diagram20200481_1"/>
  <p:tag name="KSO_WM_TEMPLATE_SUBCATEGORY" val="0"/>
  <p:tag name="KSO_WM_TEMPLATE_MASTER_TYPE" val="0"/>
  <p:tag name="KSO_WM_TEMPLATE_COLOR_TYPE" val="1"/>
  <p:tag name="KSO_WM_SLIDE_TYPE" val="text"/>
  <p:tag name="KSO_WM_SLIDE_SUBTYPE" val="pureTxt"/>
  <p:tag name="KSO_WM_SLIDE_ITEM_CNT" val="0"/>
  <p:tag name="KSO_WM_SLIDE_INDEX" val="1"/>
  <p:tag name="KSO_WM_SLIDE_SIZE" val="841*391"/>
  <p:tag name="KSO_WM_SLIDE_POSITION" val="41*74"/>
  <p:tag name="KSO_WM_TAG_VERSION" val="1.0"/>
  <p:tag name="KSO_WM_BEAUTIFY_FLAG" val="#wm#"/>
  <p:tag name="KSO_WM_TEMPLATE_CATEGORY" val="diagram"/>
  <p:tag name="KSO_WM_TEMPLATE_INDEX" val="20200481"/>
  <p:tag name="KSO_WM_SLIDE_LAYOUT" val="a_f"/>
  <p:tag name="KSO_WM_SLIDE_LAYOUT_CNT" val="1_1"/>
</p:tagLst>
</file>

<file path=ppt/tags/tag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diagram20194704_1*i*2"/>
  <p:tag name="KSO_WM_TEMPLATE_CATEGORY" val="diagram"/>
  <p:tag name="KSO_WM_TEMPLATE_INDEX" val="20194704"/>
  <p:tag name="KSO_WM_UNIT_LAYERLEVEL" val="1"/>
  <p:tag name="KSO_WM_TAG_VERSION" val="1.0"/>
  <p:tag name="KSO_WM_BEAUTIFY_FLAG" val="#wm#"/>
  <p:tag name="KSO_WM_UNIT_FILL_FORE_SCHEMECOLOR_INDEX_BRIGHTNESS" val="0.6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diagram20194704_1*i*3"/>
  <p:tag name="KSO_WM_TEMPLATE_CATEGORY" val="diagram"/>
  <p:tag name="KSO_WM_TEMPLATE_INDEX" val="20194704"/>
  <p:tag name="KSO_WM_UNIT_LAYERLEVEL" val="1"/>
  <p:tag name="KSO_WM_TAG_VERSION" val="1.0"/>
  <p:tag name="KSO_WM_BEAUTIFY_FLAG" val="#wm#"/>
  <p:tag name="KSO_WM_UNIT_FILL_FORE_SCHEMECOLOR_INDEX_BRIGHTNESS" val="0.6"/>
  <p:tag name="KSO_WM_UNIT_FILL_FORE_SCHEMECOLOR_INDEX" val="5"/>
  <p:tag name="KSO_WM_UNIT_FILL_TYPE" val="1"/>
  <p:tag name="KSO_WM_UNIT_TEXT_FILL_FORE_SCHEMECOLOR_INDEX_BRIGHTNESS" val="0"/>
  <p:tag name="KSO_WM_UNIT_TEXT_FILL_FORE_SCHEMECOLOR_INDEX" val="5"/>
  <p:tag name="KSO_WM_UNIT_TEXT_FILL_TYPE" val="1"/>
</p:tagLst>
</file>

<file path=ppt/tags/tag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diagram20194704_1*i*4"/>
  <p:tag name="KSO_WM_TEMPLATE_CATEGORY" val="diagram"/>
  <p:tag name="KSO_WM_TEMPLATE_INDEX" val="20194704"/>
  <p:tag name="KSO_WM_UNIT_LAYERLEVEL" val="1"/>
  <p:tag name="KSO_WM_TAG_VERSION" val="1.0"/>
  <p:tag name="KSO_WM_BEAUTIFY_FLAG" val="#wm#"/>
  <p:tag name="KSO_WM_UNIT_FILL_FORE_SCHEMECOLOR_INDEX_BRIGHTNESS" val="0"/>
  <p:tag name="KSO_WM_UNIT_FILL_FORE_SCHEMECOLOR_INDEX" val="14"/>
  <p:tag name="KSO_WM_UNIT_FILL_TYPE" val="1"/>
  <p:tag name="KSO_WM_UNIT_LINE_FORE_SCHEMECOLOR_INDEX_BRIGHTNESS" val="-0.05"/>
  <p:tag name="KSO_WM_UNIT_LINE_FORE_SCHEMECOLOR_INDEX" val="14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86.xml><?xml version="1.0" encoding="utf-8"?>
<p:tagLst xmlns:p="http://schemas.openxmlformats.org/presentationml/2006/main">
  <p:tag name="KSO_WM_UNIT_TEXT_PART_ID_V2" val="d-1-1"/>
  <p:tag name="KSO_WM_UNIT_PRESET_TEXT" val="单击此处添加小标题&#13;单击此处添加小标点击此处添加&#13;文字是您思想为了最终演示布的良好效果&#13;单击此处添加小标题&#13;单击此处添加小标点击此处添加&#13;文字是您思想为了最终演示布的良好效果"/>
  <p:tag name="KSO_WM_UNIT_NOCLEAR" val="1"/>
  <p:tag name="KSO_WM_UNIT_VALUE" val="169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194704_1*f*1"/>
  <p:tag name="KSO_WM_TEMPLATE_CATEGORY" val="diagram"/>
  <p:tag name="KSO_WM_TEMPLATE_INDEX" val="20194704"/>
  <p:tag name="KSO_WM_UNIT_LAYERLEVEL" val="1"/>
  <p:tag name="KSO_WM_TAG_VERSION" val="1.0"/>
  <p:tag name="KSO_WM_BEAUTIFY_FLAG" val="#wm#"/>
  <p:tag name="KSO_WM_UNIT_SUBTYPE" val="a"/>
  <p:tag name="KSO_WM_UNIT_TEXT_FILL_FORE_SCHEMECOLOR_INDEX_BRIGHTNESS" val="0.15"/>
  <p:tag name="KSO_WM_UNIT_TEXT_FILL_FORE_SCHEMECOLOR_INDEX" val="13"/>
  <p:tag name="KSO_WM_UNIT_TEXT_FILL_TYPE" val="1"/>
</p:tagLst>
</file>

<file path=ppt/tags/tag87.xml><?xml version="1.0" encoding="utf-8"?>
<p:tagLst xmlns:p="http://schemas.openxmlformats.org/presentationml/2006/main">
  <p:tag name="KSO_WM_UNIT_TEXT_PART_ID_V2" val="a-2-1"/>
  <p:tag name="KSO_WM_UNIT_ISCONTENTSTITLE" val="0"/>
  <p:tag name="KSO_WM_UNIT_PRESET_TEXT" val="单击此处&#13;添加大标题"/>
  <p:tag name="KSO_WM_UNIT_TEXT_PART_SIZE" val="92.4*403"/>
  <p:tag name="KSO_WM_UNIT_NOCLEAR" val="0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194704_1*a*1"/>
  <p:tag name="KSO_WM_TEMPLATE_CATEGORY" val="diagram"/>
  <p:tag name="KSO_WM_TEMPLATE_INDEX" val="20194704"/>
  <p:tag name="KSO_WM_UNIT_LAYERLEVEL" val="1"/>
  <p:tag name="KSO_WM_TAG_VERSION" val="1.0"/>
  <p:tag name="KSO_WM_BEAUTIFY_FLAG" val="#wm#"/>
  <p:tag name="KSO_WM_UNIT_ISNUMDGMTITLE" val="0"/>
</p:tagLst>
</file>

<file path=ppt/tags/tag88.xml><?xml version="1.0" encoding="utf-8"?>
<p:tagLst xmlns:p="http://schemas.openxmlformats.org/presentationml/2006/main">
  <p:tag name="KSO_WM_SLIDE_ID" val="diagram20194704_1"/>
  <p:tag name="KSO_WM_TEMPLATE_SUBCATEGORY" val="0"/>
  <p:tag name="KSO_WM_TEMPLATE_MASTER_TYPE" val="0"/>
  <p:tag name="KSO_WM_TEMPLATE_COLOR_TYPE" val="1"/>
  <p:tag name="KSO_WM_SLIDE_TYPE" val="text"/>
  <p:tag name="KSO_WM_SLIDE_SUBTYPE" val="pureTxt"/>
  <p:tag name="KSO_WM_SLIDE_ITEM_CNT" val="0"/>
  <p:tag name="KSO_WM_SLIDE_INDEX" val="1"/>
  <p:tag name="KSO_WM_SLIDE_SIZE" val="960*540"/>
  <p:tag name="KSO_WM_SLIDE_POSITION" val="0*0"/>
  <p:tag name="KSO_WM_TAG_VERSION" val="1.0"/>
  <p:tag name="KSO_WM_BEAUTIFY_FLAG" val="#wm#"/>
  <p:tag name="KSO_WM_TEMPLATE_CATEGORY" val="diagram"/>
  <p:tag name="KSO_WM_TEMPLATE_INDEX" val="20194704"/>
  <p:tag name="KSO_WM_SLIDE_LAYOUT" val="a_f"/>
  <p:tag name="KSO_WM_SLIDE_LAYOUT_CNT" val="1_1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716</Words>
  <Application>WPS 演示</Application>
  <PresentationFormat>全屏显示(16:9)</PresentationFormat>
  <Paragraphs>55</Paragraphs>
  <Slides>7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7</vt:i4>
      </vt:variant>
    </vt:vector>
  </HeadingPairs>
  <TitlesOfParts>
    <vt:vector size="24" baseType="lpstr">
      <vt:lpstr>Arial</vt:lpstr>
      <vt:lpstr>宋体</vt:lpstr>
      <vt:lpstr>Wingdings</vt:lpstr>
      <vt:lpstr>思源黑体 CN Bold</vt:lpstr>
      <vt:lpstr>黑体</vt:lpstr>
      <vt:lpstr>微软雅黑</vt:lpstr>
      <vt:lpstr>方正黑体简体</vt:lpstr>
      <vt:lpstr>思源黑体 CN Medium</vt:lpstr>
      <vt:lpstr>Segoe UI Light 8</vt:lpstr>
      <vt:lpstr>汉仪旗黑-85S</vt:lpstr>
      <vt:lpstr>Wingdings</vt:lpstr>
      <vt:lpstr>Calibri</vt:lpstr>
      <vt:lpstr>Arial Unicode MS</vt:lpstr>
      <vt:lpstr>Segoe UI</vt:lpstr>
      <vt:lpstr>Office 主题​​</vt:lpstr>
      <vt:lpstr>自定义设计方案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klzz</dc:creator>
  <cp:lastModifiedBy>happy-seed</cp:lastModifiedBy>
  <cp:revision>283</cp:revision>
  <dcterms:created xsi:type="dcterms:W3CDTF">2020-12-03T11:25:00Z</dcterms:created>
  <dcterms:modified xsi:type="dcterms:W3CDTF">2021-07-07T06:04:05Z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2052-11.1.0.10578</vt:lpwstr>
  </property>
  <property fmtid="{D5CDD505-2E9C-101B-9397-08002B2CF9AE}" pid="3" name="KSORubyTemplateID">
    <vt:lpwstr>2</vt:lpwstr>
  </property>
  <property fmtid="{D5CDD505-2E9C-101B-9397-08002B2CF9AE}" pid="4" name="ICV">
    <vt:lpwstr>48876A5959B147F593D7B99BF1B057EF</vt:lpwstr>
  </property>
</Properties>
</file>